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91ccef409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42588a20546a5"/>
  </p:sldMasterIdLst>
  <p:sldIdLst>
    <p:sldId xmlns:r="http://schemas.openxmlformats.org/officeDocument/2006/relationships" id="256" r:id="R01b774ae9bae4fb5"/>
    <p:sldId xmlns:r="http://schemas.openxmlformats.org/officeDocument/2006/relationships" id="257" r:id="Rbc5bb908717540b7"/>
    <p:sldId xmlns:r="http://schemas.openxmlformats.org/officeDocument/2006/relationships" id="258" r:id="Rf4c24e983d93418c"/>
    <p:sldId xmlns:r="http://schemas.openxmlformats.org/officeDocument/2006/relationships" id="259" r:id="R62ec0e8dc19c4fae"/>
    <p:sldId xmlns:r="http://schemas.openxmlformats.org/officeDocument/2006/relationships" id="260" r:id="R861271afe1794635"/>
    <p:sldId xmlns:r="http://schemas.openxmlformats.org/officeDocument/2006/relationships" id="261" r:id="R21d38f5ce6854798"/>
    <p:sldId xmlns:r="http://schemas.openxmlformats.org/officeDocument/2006/relationships" id="262" r:id="R9040207461a2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42588a20546a5" /><Relationship Type="http://schemas.openxmlformats.org/officeDocument/2006/relationships/slide" Target="/ppt/slides/slide1.xml" Id="R01b774ae9bae4fb5" /><Relationship Type="http://schemas.openxmlformats.org/officeDocument/2006/relationships/slide" Target="/ppt/slides/slide2.xml" Id="Rbc5bb908717540b7" /><Relationship Type="http://schemas.openxmlformats.org/officeDocument/2006/relationships/slide" Target="/ppt/slides/slide3.xml" Id="Rf4c24e983d93418c" /><Relationship Type="http://schemas.openxmlformats.org/officeDocument/2006/relationships/slide" Target="/ppt/slides/slide4.xml" Id="R62ec0e8dc19c4fae" /><Relationship Type="http://schemas.openxmlformats.org/officeDocument/2006/relationships/slide" Target="/ppt/slides/slide5.xml" Id="R861271afe1794635" /><Relationship Type="http://schemas.openxmlformats.org/officeDocument/2006/relationships/slide" Target="/ppt/slides/slide6.xml" Id="R21d38f5ce6854798" /><Relationship Type="http://schemas.openxmlformats.org/officeDocument/2006/relationships/slide" Target="/ppt/slides/slide7.xml" Id="R9040207461a2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1921b489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f5310c2d4ee3" /><Relationship Type="http://schemas.openxmlformats.org/officeDocument/2006/relationships/theme" Target="/ppt/slideMasters/theme/theme1.xml" Id="R4bed186f92d8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df5310c2d4e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90e73f9c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a6482d20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72c0b13e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e32d56f8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3155cda7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412f6c745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42938720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ULLALAND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ULLALAND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12 577 182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69 677 052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91 783 493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ULLALAND THOR-ARNE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ULLALAND INVEST AS</a:t>
            </a:r>
          </a:p>
        </p:txBody>
      </p:sp>
    </p:spTree>
  </p:cSld>
  <p:clrMapOvr>
    <a:masterClrMapping xmlns:a="http://schemas.openxmlformats.org/drawingml/2006/main"/>
  </p:clrMapOvr>
</p:sld>
</file>