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5ee9c9036d49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33b12a00764a7c"/>
  </p:sldMasterIdLst>
  <p:sldIdLst>
    <p:sldId xmlns:r="http://schemas.openxmlformats.org/officeDocument/2006/relationships" id="256" r:id="R7f8d4a4792c844dd"/>
    <p:sldId xmlns:r="http://schemas.openxmlformats.org/officeDocument/2006/relationships" id="257" r:id="R3e9938ba337a4d88"/>
    <p:sldId xmlns:r="http://schemas.openxmlformats.org/officeDocument/2006/relationships" id="258" r:id="R9cf0103c10234e96"/>
    <p:sldId xmlns:r="http://schemas.openxmlformats.org/officeDocument/2006/relationships" id="259" r:id="R2cb08923dc0a47b3"/>
    <p:sldId xmlns:r="http://schemas.openxmlformats.org/officeDocument/2006/relationships" id="260" r:id="R2b1d208e77184149"/>
    <p:sldId xmlns:r="http://schemas.openxmlformats.org/officeDocument/2006/relationships" id="261" r:id="R156f7c5583004ea7"/>
    <p:sldId xmlns:r="http://schemas.openxmlformats.org/officeDocument/2006/relationships" id="262" r:id="R73f71ae530dc46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3b12a00764a7c" /><Relationship Type="http://schemas.openxmlformats.org/officeDocument/2006/relationships/slide" Target="/ppt/slides/slide1.xml" Id="R7f8d4a4792c844dd" /><Relationship Type="http://schemas.openxmlformats.org/officeDocument/2006/relationships/slide" Target="/ppt/slides/slide2.xml" Id="R3e9938ba337a4d88" /><Relationship Type="http://schemas.openxmlformats.org/officeDocument/2006/relationships/slide" Target="/ppt/slides/slide3.xml" Id="R9cf0103c10234e96" /><Relationship Type="http://schemas.openxmlformats.org/officeDocument/2006/relationships/slide" Target="/ppt/slides/slide4.xml" Id="R2cb08923dc0a47b3" /><Relationship Type="http://schemas.openxmlformats.org/officeDocument/2006/relationships/slide" Target="/ppt/slides/slide5.xml" Id="R2b1d208e77184149" /><Relationship Type="http://schemas.openxmlformats.org/officeDocument/2006/relationships/slide" Target="/ppt/slides/slide6.xml" Id="R156f7c5583004ea7" /><Relationship Type="http://schemas.openxmlformats.org/officeDocument/2006/relationships/slide" Target="/ppt/slides/slide7.xml" Id="R73f71ae530dc46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efb3b5e4d943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9926ae2284ccc" /><Relationship Type="http://schemas.openxmlformats.org/officeDocument/2006/relationships/theme" Target="/ppt/slideMasters/theme/theme1.xml" Id="R7e2a0fb0aed644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59926ae2284c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364e480a34b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45f6323864e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f2803d4dd49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c66d55c624a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f5edffaa14c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069076d3742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71772a13f41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HØGHEIM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HØGHEIM INVEST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1 567 869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73 368 813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73 856 028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ULLALAND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6906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920 130 984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HØGHEIM INVEST AS</a:t>
            </a:r>
          </a:p>
        </p:txBody>
      </p:sp>
    </p:spTree>
  </p:cSld>
  <p:clrMapOvr>
    <a:masterClrMapping xmlns:a="http://schemas.openxmlformats.org/drawingml/2006/main"/>
  </p:clrMapOvr>
</p:sld>
</file>