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d2514c39ba4b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525787099a459f"/>
  </p:sldMasterIdLst>
  <p:sldIdLst>
    <p:sldId xmlns:r="http://schemas.openxmlformats.org/officeDocument/2006/relationships" id="256" r:id="R55907cf71f9c49a5"/>
    <p:sldId xmlns:r="http://schemas.openxmlformats.org/officeDocument/2006/relationships" id="257" r:id="Re7ed84174acc4101"/>
    <p:sldId xmlns:r="http://schemas.openxmlformats.org/officeDocument/2006/relationships" id="258" r:id="R570bb79513124e69"/>
    <p:sldId xmlns:r="http://schemas.openxmlformats.org/officeDocument/2006/relationships" id="259" r:id="R1b1c18b40e3c4342"/>
    <p:sldId xmlns:r="http://schemas.openxmlformats.org/officeDocument/2006/relationships" id="260" r:id="Rd2c070e6d61c4875"/>
    <p:sldId xmlns:r="http://schemas.openxmlformats.org/officeDocument/2006/relationships" id="261" r:id="R0decb78e3d034aa3"/>
    <p:sldId xmlns:r="http://schemas.openxmlformats.org/officeDocument/2006/relationships" id="262" r:id="R40c2e67d097a45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525787099a459f" /><Relationship Type="http://schemas.openxmlformats.org/officeDocument/2006/relationships/slide" Target="/ppt/slides/slide1.xml" Id="R55907cf71f9c49a5" /><Relationship Type="http://schemas.openxmlformats.org/officeDocument/2006/relationships/slide" Target="/ppt/slides/slide2.xml" Id="Re7ed84174acc4101" /><Relationship Type="http://schemas.openxmlformats.org/officeDocument/2006/relationships/slide" Target="/ppt/slides/slide3.xml" Id="R570bb79513124e69" /><Relationship Type="http://schemas.openxmlformats.org/officeDocument/2006/relationships/slide" Target="/ppt/slides/slide4.xml" Id="R1b1c18b40e3c4342" /><Relationship Type="http://schemas.openxmlformats.org/officeDocument/2006/relationships/slide" Target="/ppt/slides/slide5.xml" Id="Rd2c070e6d61c4875" /><Relationship Type="http://schemas.openxmlformats.org/officeDocument/2006/relationships/slide" Target="/ppt/slides/slide6.xml" Id="R0decb78e3d034aa3" /><Relationship Type="http://schemas.openxmlformats.org/officeDocument/2006/relationships/slide" Target="/ppt/slides/slide7.xml" Id="R40c2e67d097a45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4430b9fa4a4f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66649541544ef" /><Relationship Type="http://schemas.openxmlformats.org/officeDocument/2006/relationships/theme" Target="/ppt/slideMasters/theme/theme1.xml" Id="R1f8cdcc6c62745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f66649541544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cf17ccb2f47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c79258f824b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fda9056df40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f634136ff4e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4496356e74c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718e6e5074b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202148ee247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 LÆRDAL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LÆRDAL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 LÆRDAL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LÆRDAL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LÆRDAL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LÆRDAL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47 898 000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415 380 000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435 543 000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LÆRDAL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LÆRDAL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LÆRDAL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Seehusens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920 134 424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LÆRDAL HOLDING AS</a:t>
            </a:r>
          </a:p>
        </p:txBody>
      </p:sp>
    </p:spTree>
  </p:cSld>
  <p:clrMapOvr>
    <a:masterClrMapping xmlns:a="http://schemas.openxmlformats.org/drawingml/2006/main"/>
  </p:clrMapOvr>
</p:sld>
</file>