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8fb493b60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2950d4ff74840"/>
  </p:sldMasterIdLst>
  <p:sldIdLst>
    <p:sldId xmlns:r="http://schemas.openxmlformats.org/officeDocument/2006/relationships" id="256" r:id="R5c9eca310662455d"/>
    <p:sldId xmlns:r="http://schemas.openxmlformats.org/officeDocument/2006/relationships" id="257" r:id="R4d7d4792763e4773"/>
    <p:sldId xmlns:r="http://schemas.openxmlformats.org/officeDocument/2006/relationships" id="258" r:id="Re0f35af4ee3f4da1"/>
    <p:sldId xmlns:r="http://schemas.openxmlformats.org/officeDocument/2006/relationships" id="259" r:id="Rcf33490b3fba44d4"/>
    <p:sldId xmlns:r="http://schemas.openxmlformats.org/officeDocument/2006/relationships" id="260" r:id="Rdc3452ea31cc4cfa"/>
    <p:sldId xmlns:r="http://schemas.openxmlformats.org/officeDocument/2006/relationships" id="261" r:id="Re7283e92d18c45eb"/>
    <p:sldId xmlns:r="http://schemas.openxmlformats.org/officeDocument/2006/relationships" id="262" r:id="R61b6eabca8c0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2950d4ff74840" /><Relationship Type="http://schemas.openxmlformats.org/officeDocument/2006/relationships/slide" Target="/ppt/slides/slide1.xml" Id="R5c9eca310662455d" /><Relationship Type="http://schemas.openxmlformats.org/officeDocument/2006/relationships/slide" Target="/ppt/slides/slide2.xml" Id="R4d7d4792763e4773" /><Relationship Type="http://schemas.openxmlformats.org/officeDocument/2006/relationships/slide" Target="/ppt/slides/slide3.xml" Id="Re0f35af4ee3f4da1" /><Relationship Type="http://schemas.openxmlformats.org/officeDocument/2006/relationships/slide" Target="/ppt/slides/slide4.xml" Id="Rcf33490b3fba44d4" /><Relationship Type="http://schemas.openxmlformats.org/officeDocument/2006/relationships/slide" Target="/ppt/slides/slide5.xml" Id="Rdc3452ea31cc4cfa" /><Relationship Type="http://schemas.openxmlformats.org/officeDocument/2006/relationships/slide" Target="/ppt/slides/slide6.xml" Id="Re7283e92d18c45eb" /><Relationship Type="http://schemas.openxmlformats.org/officeDocument/2006/relationships/slide" Target="/ppt/slides/slide7.xml" Id="R61b6eabca8c0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8007f2fe2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51187e5974fa9" /><Relationship Type="http://schemas.openxmlformats.org/officeDocument/2006/relationships/theme" Target="/ppt/slideMasters/theme/theme1.xml" Id="R82dd36eefd09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51187e597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9fe1859b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585314926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70ef77d8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e18ba74ef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b9597815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9cbd8bbc1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0898272b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LÆRDAL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LÆRDAL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35 577 642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292 332 416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301 798 355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KRISTIN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Seehusens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LÆRDAL HOLDING AS</a:t>
            </a:r>
          </a:p>
        </p:txBody>
      </p:sp>
    </p:spTree>
  </p:cSld>
  <p:clrMapOvr>
    <a:masterClrMapping xmlns:a="http://schemas.openxmlformats.org/drawingml/2006/main"/>
  </p:clrMapOvr>
</p:sld>
</file>