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f679d04bd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022e9076b4e80"/>
  </p:sldMasterIdLst>
  <p:sldIdLst>
    <p:sldId xmlns:r="http://schemas.openxmlformats.org/officeDocument/2006/relationships" id="256" r:id="R5a53b4a758eb46d6"/>
    <p:sldId xmlns:r="http://schemas.openxmlformats.org/officeDocument/2006/relationships" id="257" r:id="R7715d73067374742"/>
    <p:sldId xmlns:r="http://schemas.openxmlformats.org/officeDocument/2006/relationships" id="258" r:id="Rcf36f138b39d462e"/>
    <p:sldId xmlns:r="http://schemas.openxmlformats.org/officeDocument/2006/relationships" id="259" r:id="R8d526f45af2b49a9"/>
    <p:sldId xmlns:r="http://schemas.openxmlformats.org/officeDocument/2006/relationships" id="260" r:id="R15670dfe441243dc"/>
    <p:sldId xmlns:r="http://schemas.openxmlformats.org/officeDocument/2006/relationships" id="261" r:id="R87817797f6f64b0d"/>
    <p:sldId xmlns:r="http://schemas.openxmlformats.org/officeDocument/2006/relationships" id="262" r:id="R4eab77c2ba3d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022e9076b4e80" /><Relationship Type="http://schemas.openxmlformats.org/officeDocument/2006/relationships/slide" Target="/ppt/slides/slide1.xml" Id="R5a53b4a758eb46d6" /><Relationship Type="http://schemas.openxmlformats.org/officeDocument/2006/relationships/slide" Target="/ppt/slides/slide2.xml" Id="R7715d73067374742" /><Relationship Type="http://schemas.openxmlformats.org/officeDocument/2006/relationships/slide" Target="/ppt/slides/slide3.xml" Id="Rcf36f138b39d462e" /><Relationship Type="http://schemas.openxmlformats.org/officeDocument/2006/relationships/slide" Target="/ppt/slides/slide4.xml" Id="R8d526f45af2b49a9" /><Relationship Type="http://schemas.openxmlformats.org/officeDocument/2006/relationships/slide" Target="/ppt/slides/slide5.xml" Id="R15670dfe441243dc" /><Relationship Type="http://schemas.openxmlformats.org/officeDocument/2006/relationships/slide" Target="/ppt/slides/slide6.xml" Id="R87817797f6f64b0d" /><Relationship Type="http://schemas.openxmlformats.org/officeDocument/2006/relationships/slide" Target="/ppt/slides/slide7.xml" Id="R4eab77c2ba3d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9b0d604ac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b614fd01483b" /><Relationship Type="http://schemas.openxmlformats.org/officeDocument/2006/relationships/theme" Target="/ppt/slideMasters/theme/theme1.xml" Id="Rc2776e432abd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bb614fd01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10264d4eb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25918832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176e711b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79fa5808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352220b66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e440de0f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0879ab8c1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JÅL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JÅL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35 723 093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298 322 570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304 981 314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ÅSMUND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Seehusens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 HOLDING AS</a:t>
            </a:r>
          </a:p>
        </p:txBody>
      </p:sp>
    </p:spTree>
  </p:cSld>
  <p:clrMapOvr>
    <a:masterClrMapping xmlns:a="http://schemas.openxmlformats.org/drawingml/2006/main"/>
  </p:clrMapOvr>
</p:sld>
</file>