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8d3ef911ff40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c46ee872e4401"/>
  </p:sldMasterIdLst>
  <p:sldIdLst>
    <p:sldId xmlns:r="http://schemas.openxmlformats.org/officeDocument/2006/relationships" id="256" r:id="R5992d70d52f849f2"/>
    <p:sldId xmlns:r="http://schemas.openxmlformats.org/officeDocument/2006/relationships" id="257" r:id="Re0ea9ffda27e41d2"/>
    <p:sldId xmlns:r="http://schemas.openxmlformats.org/officeDocument/2006/relationships" id="258" r:id="Rec72598fe0204257"/>
    <p:sldId xmlns:r="http://schemas.openxmlformats.org/officeDocument/2006/relationships" id="259" r:id="Rdcd125ff4b3849c7"/>
    <p:sldId xmlns:r="http://schemas.openxmlformats.org/officeDocument/2006/relationships" id="260" r:id="R3b85b11da5d04eba"/>
    <p:sldId xmlns:r="http://schemas.openxmlformats.org/officeDocument/2006/relationships" id="261" r:id="R9eea79878df84b7d"/>
    <p:sldId xmlns:r="http://schemas.openxmlformats.org/officeDocument/2006/relationships" id="262" r:id="Re8479a6489bd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c46ee872e4401" /><Relationship Type="http://schemas.openxmlformats.org/officeDocument/2006/relationships/slide" Target="/ppt/slides/slide1.xml" Id="R5992d70d52f849f2" /><Relationship Type="http://schemas.openxmlformats.org/officeDocument/2006/relationships/slide" Target="/ppt/slides/slide2.xml" Id="Re0ea9ffda27e41d2" /><Relationship Type="http://schemas.openxmlformats.org/officeDocument/2006/relationships/slide" Target="/ppt/slides/slide3.xml" Id="Rec72598fe0204257" /><Relationship Type="http://schemas.openxmlformats.org/officeDocument/2006/relationships/slide" Target="/ppt/slides/slide4.xml" Id="Rdcd125ff4b3849c7" /><Relationship Type="http://schemas.openxmlformats.org/officeDocument/2006/relationships/slide" Target="/ppt/slides/slide5.xml" Id="R3b85b11da5d04eba" /><Relationship Type="http://schemas.openxmlformats.org/officeDocument/2006/relationships/slide" Target="/ppt/slides/slide6.xml" Id="R9eea79878df84b7d" /><Relationship Type="http://schemas.openxmlformats.org/officeDocument/2006/relationships/slide" Target="/ppt/slides/slide7.xml" Id="Re8479a6489bd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e28c457d7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f1c963f6c493c" /><Relationship Type="http://schemas.openxmlformats.org/officeDocument/2006/relationships/theme" Target="/ppt/slideMasters/theme/theme1.xml" Id="R089f878a145747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3f1c963f6c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f90c7bb084b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50993f421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f04de61cd44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fa77d6e5948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bb1f85bdb4a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930cdeffe48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f160bd0f44d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MØKSTER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103 926 433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962 720 961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971 209 430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920 134 629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