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cab6b5479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4229a553a4ae7"/>
  </p:sldMasterIdLst>
  <p:sldIdLst>
    <p:sldId xmlns:r="http://schemas.openxmlformats.org/officeDocument/2006/relationships" id="256" r:id="R178d9bdfe4e7445f"/>
    <p:sldId xmlns:r="http://schemas.openxmlformats.org/officeDocument/2006/relationships" id="257" r:id="Rfd0a06b5b4ec4216"/>
    <p:sldId xmlns:r="http://schemas.openxmlformats.org/officeDocument/2006/relationships" id="258" r:id="R4607b9ca67b542a8"/>
    <p:sldId xmlns:r="http://schemas.openxmlformats.org/officeDocument/2006/relationships" id="259" r:id="Rd4fcb91205e44ccb"/>
    <p:sldId xmlns:r="http://schemas.openxmlformats.org/officeDocument/2006/relationships" id="260" r:id="R8e3c66abeca64d16"/>
    <p:sldId xmlns:r="http://schemas.openxmlformats.org/officeDocument/2006/relationships" id="261" r:id="Ra6e11d3fc80d4b67"/>
    <p:sldId xmlns:r="http://schemas.openxmlformats.org/officeDocument/2006/relationships" id="262" r:id="R9b5ceb9708c4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4229a553a4ae7" /><Relationship Type="http://schemas.openxmlformats.org/officeDocument/2006/relationships/slide" Target="/ppt/slides/slide1.xml" Id="R178d9bdfe4e7445f" /><Relationship Type="http://schemas.openxmlformats.org/officeDocument/2006/relationships/slide" Target="/ppt/slides/slide2.xml" Id="Rfd0a06b5b4ec4216" /><Relationship Type="http://schemas.openxmlformats.org/officeDocument/2006/relationships/slide" Target="/ppt/slides/slide3.xml" Id="R4607b9ca67b542a8" /><Relationship Type="http://schemas.openxmlformats.org/officeDocument/2006/relationships/slide" Target="/ppt/slides/slide4.xml" Id="Rd4fcb91205e44ccb" /><Relationship Type="http://schemas.openxmlformats.org/officeDocument/2006/relationships/slide" Target="/ppt/slides/slide5.xml" Id="R8e3c66abeca64d16" /><Relationship Type="http://schemas.openxmlformats.org/officeDocument/2006/relationships/slide" Target="/ppt/slides/slide6.xml" Id="Ra6e11d3fc80d4b67" /><Relationship Type="http://schemas.openxmlformats.org/officeDocument/2006/relationships/slide" Target="/ppt/slides/slide7.xml" Id="R9b5ceb9708c4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c648b87c84a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70d074d1f4d9e" /><Relationship Type="http://schemas.openxmlformats.org/officeDocument/2006/relationships/theme" Target="/ppt/slideMasters/theme/theme1.xml" Id="Rd77426d15841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70d074d1f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9778be9c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5266813e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975d511bc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5864f6612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10935d80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975f0e74644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a9076a0f5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TARE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ARE ELLINGSEN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920 137 814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