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7e12846f15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f50d0bd4ea43d0"/>
  </p:sldMasterIdLst>
  <p:sldIdLst>
    <p:sldId xmlns:r="http://schemas.openxmlformats.org/officeDocument/2006/relationships" id="256" r:id="R9ab36ad8b84c436f"/>
    <p:sldId xmlns:r="http://schemas.openxmlformats.org/officeDocument/2006/relationships" id="257" r:id="R3b88dcd3d7ac4ef8"/>
    <p:sldId xmlns:r="http://schemas.openxmlformats.org/officeDocument/2006/relationships" id="258" r:id="Rc5f2e9fc5d314376"/>
    <p:sldId xmlns:r="http://schemas.openxmlformats.org/officeDocument/2006/relationships" id="259" r:id="R86c606f6e5d74cc1"/>
    <p:sldId xmlns:r="http://schemas.openxmlformats.org/officeDocument/2006/relationships" id="260" r:id="R216b983fb4c34f38"/>
    <p:sldId xmlns:r="http://schemas.openxmlformats.org/officeDocument/2006/relationships" id="261" r:id="R5b3dbe80f86148ef"/>
    <p:sldId xmlns:r="http://schemas.openxmlformats.org/officeDocument/2006/relationships" id="262" r:id="R15d3c77233af4b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f50d0bd4ea43d0" /><Relationship Type="http://schemas.openxmlformats.org/officeDocument/2006/relationships/slide" Target="/ppt/slides/slide1.xml" Id="R9ab36ad8b84c436f" /><Relationship Type="http://schemas.openxmlformats.org/officeDocument/2006/relationships/slide" Target="/ppt/slides/slide2.xml" Id="R3b88dcd3d7ac4ef8" /><Relationship Type="http://schemas.openxmlformats.org/officeDocument/2006/relationships/slide" Target="/ppt/slides/slide3.xml" Id="Rc5f2e9fc5d314376" /><Relationship Type="http://schemas.openxmlformats.org/officeDocument/2006/relationships/slide" Target="/ppt/slides/slide4.xml" Id="R86c606f6e5d74cc1" /><Relationship Type="http://schemas.openxmlformats.org/officeDocument/2006/relationships/slide" Target="/ppt/slides/slide5.xml" Id="R216b983fb4c34f38" /><Relationship Type="http://schemas.openxmlformats.org/officeDocument/2006/relationships/slide" Target="/ppt/slides/slide6.xml" Id="R5b3dbe80f86148ef" /><Relationship Type="http://schemas.openxmlformats.org/officeDocument/2006/relationships/slide" Target="/ppt/slides/slide7.xml" Id="R15d3c77233af4b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58e3ab3b7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dbbc126b4751" /><Relationship Type="http://schemas.openxmlformats.org/officeDocument/2006/relationships/theme" Target="/ppt/slideMasters/theme/theme1.xml" Id="R0f6e6a96fb204c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4dbbc126b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b16c5bc934d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ec79b644e48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5dca3a7f3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c2a27118745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f9554fa840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93b21841145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44605ca7e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ACS INVEST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−279 063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SCHMIDT FOTLAND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SIRI-LINN SCHMIDT FOTLAND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Hellebakkgrenda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920 138 845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