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09b5ee7b6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76e6826f0438b"/>
  </p:sldMasterIdLst>
  <p:sldIdLst>
    <p:sldId xmlns:r="http://schemas.openxmlformats.org/officeDocument/2006/relationships" id="256" r:id="R5d48dc157e8f47c8"/>
    <p:sldId xmlns:r="http://schemas.openxmlformats.org/officeDocument/2006/relationships" id="257" r:id="Rdb15168800c94463"/>
    <p:sldId xmlns:r="http://schemas.openxmlformats.org/officeDocument/2006/relationships" id="258" r:id="R95a9ac965bc84a4a"/>
    <p:sldId xmlns:r="http://schemas.openxmlformats.org/officeDocument/2006/relationships" id="259" r:id="R4c2e03f490564aea"/>
    <p:sldId xmlns:r="http://schemas.openxmlformats.org/officeDocument/2006/relationships" id="260" r:id="Rc553b2fd1a1c4057"/>
    <p:sldId xmlns:r="http://schemas.openxmlformats.org/officeDocument/2006/relationships" id="261" r:id="Rc206219335484593"/>
    <p:sldId xmlns:r="http://schemas.openxmlformats.org/officeDocument/2006/relationships" id="262" r:id="Rcf777fc40641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76e6826f0438b" /><Relationship Type="http://schemas.openxmlformats.org/officeDocument/2006/relationships/slide" Target="/ppt/slides/slide1.xml" Id="R5d48dc157e8f47c8" /><Relationship Type="http://schemas.openxmlformats.org/officeDocument/2006/relationships/slide" Target="/ppt/slides/slide2.xml" Id="Rdb15168800c94463" /><Relationship Type="http://schemas.openxmlformats.org/officeDocument/2006/relationships/slide" Target="/ppt/slides/slide3.xml" Id="R95a9ac965bc84a4a" /><Relationship Type="http://schemas.openxmlformats.org/officeDocument/2006/relationships/slide" Target="/ppt/slides/slide4.xml" Id="R4c2e03f490564aea" /><Relationship Type="http://schemas.openxmlformats.org/officeDocument/2006/relationships/slide" Target="/ppt/slides/slide5.xml" Id="Rc553b2fd1a1c4057" /><Relationship Type="http://schemas.openxmlformats.org/officeDocument/2006/relationships/slide" Target="/ppt/slides/slide6.xml" Id="Rc206219335484593" /><Relationship Type="http://schemas.openxmlformats.org/officeDocument/2006/relationships/slide" Target="/ppt/slides/slide7.xml" Id="Rcf777fc40641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36b8a959e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a67724274c36" /><Relationship Type="http://schemas.openxmlformats.org/officeDocument/2006/relationships/theme" Target="/ppt/slideMasters/theme/theme1.xml" Id="R2e000282a277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da6772427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145bbad49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b61bf9b4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317f05cf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f293b764c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e482ece5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df3a5a32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6420730d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AMUNDSEN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PROSJEKT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3 244 135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HÅVARD VAKE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havard.amundsen@aprom.no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920 140 785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PROSJEKT AS</a:t>
            </a:r>
          </a:p>
        </p:txBody>
      </p:sp>
    </p:spTree>
  </p:cSld>
  <p:clrMapOvr>
    <a:masterClrMapping xmlns:a="http://schemas.openxmlformats.org/drawingml/2006/main"/>
  </p:clrMapOvr>
</p:sld>
</file>