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70da155523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e97490497a4cc5"/>
  </p:sldMasterIdLst>
  <p:sldIdLst>
    <p:sldId xmlns:r="http://schemas.openxmlformats.org/officeDocument/2006/relationships" id="256" r:id="R3b8d1c79d12746d6"/>
    <p:sldId xmlns:r="http://schemas.openxmlformats.org/officeDocument/2006/relationships" id="257" r:id="R61be75ab622246a6"/>
    <p:sldId xmlns:r="http://schemas.openxmlformats.org/officeDocument/2006/relationships" id="258" r:id="Rc9c31187d8184418"/>
    <p:sldId xmlns:r="http://schemas.openxmlformats.org/officeDocument/2006/relationships" id="259" r:id="R6898d921ec9c4aaa"/>
    <p:sldId xmlns:r="http://schemas.openxmlformats.org/officeDocument/2006/relationships" id="260" r:id="R433e86de7d3e409e"/>
    <p:sldId xmlns:r="http://schemas.openxmlformats.org/officeDocument/2006/relationships" id="261" r:id="R8ce0a9fb6a9d4183"/>
    <p:sldId xmlns:r="http://schemas.openxmlformats.org/officeDocument/2006/relationships" id="262" r:id="Rb34265a6f31c4b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e97490497a4cc5" /><Relationship Type="http://schemas.openxmlformats.org/officeDocument/2006/relationships/slide" Target="/ppt/slides/slide1.xml" Id="R3b8d1c79d12746d6" /><Relationship Type="http://schemas.openxmlformats.org/officeDocument/2006/relationships/slide" Target="/ppt/slides/slide2.xml" Id="R61be75ab622246a6" /><Relationship Type="http://schemas.openxmlformats.org/officeDocument/2006/relationships/slide" Target="/ppt/slides/slide3.xml" Id="Rc9c31187d8184418" /><Relationship Type="http://schemas.openxmlformats.org/officeDocument/2006/relationships/slide" Target="/ppt/slides/slide4.xml" Id="R6898d921ec9c4aaa" /><Relationship Type="http://schemas.openxmlformats.org/officeDocument/2006/relationships/slide" Target="/ppt/slides/slide5.xml" Id="R433e86de7d3e409e" /><Relationship Type="http://schemas.openxmlformats.org/officeDocument/2006/relationships/slide" Target="/ppt/slides/slide6.xml" Id="R8ce0a9fb6a9d4183" /><Relationship Type="http://schemas.openxmlformats.org/officeDocument/2006/relationships/slide" Target="/ppt/slides/slide7.xml" Id="Rb34265a6f31c4b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cdaa5142e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b3a09266143bd" /><Relationship Type="http://schemas.openxmlformats.org/officeDocument/2006/relationships/theme" Target="/ppt/slideMasters/theme/theme1.xml" Id="Rde6033cac8a44d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6b3a09266143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751f219a3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9c173c82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a841b1d2142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39dc5c97e4d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cdc60e48d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5ff4aaf3b40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adda97cc1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REGNESTAV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REGNESTAV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3 224 800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1 735 492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1 475 172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2 294 539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8 760 883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Solbråtanveien 74B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920 143 768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REGNESTAV AS</a:t>
            </a:r>
          </a:p>
        </p:txBody>
      </p:sp>
    </p:spTree>
  </p:cSld>
  <p:clrMapOvr>
    <a:masterClrMapping xmlns:a="http://schemas.openxmlformats.org/drawingml/2006/main"/>
  </p:clrMapOvr>
</p:sld>
</file>