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8979d42bdf47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8aed5afdec4c6a"/>
  </p:sldMasterIdLst>
  <p:sldIdLst>
    <p:sldId xmlns:r="http://schemas.openxmlformats.org/officeDocument/2006/relationships" id="256" r:id="R2a62858a95bc4a84"/>
    <p:sldId xmlns:r="http://schemas.openxmlformats.org/officeDocument/2006/relationships" id="257" r:id="R811b1f66188144f4"/>
    <p:sldId xmlns:r="http://schemas.openxmlformats.org/officeDocument/2006/relationships" id="258" r:id="Rf8945e96440b4d63"/>
    <p:sldId xmlns:r="http://schemas.openxmlformats.org/officeDocument/2006/relationships" id="259" r:id="Rb71ad447d02b4258"/>
    <p:sldId xmlns:r="http://schemas.openxmlformats.org/officeDocument/2006/relationships" id="260" r:id="Rb073fcc2ca93474a"/>
    <p:sldId xmlns:r="http://schemas.openxmlformats.org/officeDocument/2006/relationships" id="261" r:id="Ra3dd5cda2a52470b"/>
    <p:sldId xmlns:r="http://schemas.openxmlformats.org/officeDocument/2006/relationships" id="262" r:id="Raebd24580b6846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8aed5afdec4c6a" /><Relationship Type="http://schemas.openxmlformats.org/officeDocument/2006/relationships/slide" Target="/ppt/slides/slide1.xml" Id="R2a62858a95bc4a84" /><Relationship Type="http://schemas.openxmlformats.org/officeDocument/2006/relationships/slide" Target="/ppt/slides/slide2.xml" Id="R811b1f66188144f4" /><Relationship Type="http://schemas.openxmlformats.org/officeDocument/2006/relationships/slide" Target="/ppt/slides/slide3.xml" Id="Rf8945e96440b4d63" /><Relationship Type="http://schemas.openxmlformats.org/officeDocument/2006/relationships/slide" Target="/ppt/slides/slide4.xml" Id="Rb71ad447d02b4258" /><Relationship Type="http://schemas.openxmlformats.org/officeDocument/2006/relationships/slide" Target="/ppt/slides/slide5.xml" Id="Rb073fcc2ca93474a" /><Relationship Type="http://schemas.openxmlformats.org/officeDocument/2006/relationships/slide" Target="/ppt/slides/slide6.xml" Id="Ra3dd5cda2a52470b" /><Relationship Type="http://schemas.openxmlformats.org/officeDocument/2006/relationships/slide" Target="/ppt/slides/slide7.xml" Id="Raebd24580b6846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5d9db7fc884a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24c3123d64325" /><Relationship Type="http://schemas.openxmlformats.org/officeDocument/2006/relationships/theme" Target="/ppt/slideMasters/theme/theme1.xml" Id="R9777f0f0cb9642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724c3123d643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03dbc9db34e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0ac1ae14b41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46abe16ae44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3b29322b345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ad53c04cf43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73375d44146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f7f3ed2ec43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B.R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B.R INVEST AS ble etablert [år] og holder til i 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−195 408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16 651 037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107 261 991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108 040 969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RISHAUG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RISHAUG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Rambrautsvegen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7234 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920 146 694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B.R INVEST AS</a:t>
            </a:r>
          </a:p>
        </p:txBody>
      </p:sp>
    </p:spTree>
  </p:cSld>
  <p:clrMapOvr>
    <a:masterClrMapping xmlns:a="http://schemas.openxmlformats.org/drawingml/2006/main"/>
  </p:clrMapOvr>
</p:sld>
</file>