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7d669fdb74d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6ef0c4ac94b96"/>
  </p:sldMasterIdLst>
  <p:sldIdLst>
    <p:sldId xmlns:r="http://schemas.openxmlformats.org/officeDocument/2006/relationships" id="256" r:id="R8df9752cedde4f78"/>
    <p:sldId xmlns:r="http://schemas.openxmlformats.org/officeDocument/2006/relationships" id="257" r:id="R884ad75996024224"/>
    <p:sldId xmlns:r="http://schemas.openxmlformats.org/officeDocument/2006/relationships" id="258" r:id="Rb524d983a20c4fee"/>
    <p:sldId xmlns:r="http://schemas.openxmlformats.org/officeDocument/2006/relationships" id="259" r:id="R94c9103cf3584124"/>
    <p:sldId xmlns:r="http://schemas.openxmlformats.org/officeDocument/2006/relationships" id="260" r:id="R7d8a4fbb89c04a9f"/>
    <p:sldId xmlns:r="http://schemas.openxmlformats.org/officeDocument/2006/relationships" id="261" r:id="R5304d739160049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6ef0c4ac94b96" /><Relationship Type="http://schemas.openxmlformats.org/officeDocument/2006/relationships/slide" Target="/ppt/slides/slide1.xml" Id="R8df9752cedde4f78" /><Relationship Type="http://schemas.openxmlformats.org/officeDocument/2006/relationships/slide" Target="/ppt/slides/slide2.xml" Id="R884ad75996024224" /><Relationship Type="http://schemas.openxmlformats.org/officeDocument/2006/relationships/slide" Target="/ppt/slides/slide3.xml" Id="Rb524d983a20c4fee" /><Relationship Type="http://schemas.openxmlformats.org/officeDocument/2006/relationships/slide" Target="/ppt/slides/slide4.xml" Id="R94c9103cf3584124" /><Relationship Type="http://schemas.openxmlformats.org/officeDocument/2006/relationships/slide" Target="/ppt/slides/slide5.xml" Id="R7d8a4fbb89c04a9f" /><Relationship Type="http://schemas.openxmlformats.org/officeDocument/2006/relationships/slide" Target="/ppt/slides/slide6.xml" Id="R5304d739160049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af1caa476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63630a3f445b8" /><Relationship Type="http://schemas.openxmlformats.org/officeDocument/2006/relationships/theme" Target="/ppt/slideMasters/theme/theme1.xml" Id="Rf1fa39f373ca4d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63630a3f4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16fd1cc22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bb0ae15c041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3c4f9e93e48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146b5ead44b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75924f621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3fd9ff029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KROKEN FAMILIESELSKAP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