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a07740fb4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f0ba03763849f8"/>
  </p:sldMasterIdLst>
  <p:sldIdLst>
    <p:sldId xmlns:r="http://schemas.openxmlformats.org/officeDocument/2006/relationships" id="256" r:id="Rc0c246579bba457a"/>
    <p:sldId xmlns:r="http://schemas.openxmlformats.org/officeDocument/2006/relationships" id="257" r:id="R6cf5184da8e54beb"/>
    <p:sldId xmlns:r="http://schemas.openxmlformats.org/officeDocument/2006/relationships" id="258" r:id="R6174acc085dd4625"/>
    <p:sldId xmlns:r="http://schemas.openxmlformats.org/officeDocument/2006/relationships" id="259" r:id="Rc47e8f97693448d3"/>
    <p:sldId xmlns:r="http://schemas.openxmlformats.org/officeDocument/2006/relationships" id="260" r:id="R83bb8899219446ec"/>
    <p:sldId xmlns:r="http://schemas.openxmlformats.org/officeDocument/2006/relationships" id="261" r:id="Rdf80c02263c1437b"/>
    <p:sldId xmlns:r="http://schemas.openxmlformats.org/officeDocument/2006/relationships" id="262" r:id="R9e6f244aa2634f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0ba03763849f8" /><Relationship Type="http://schemas.openxmlformats.org/officeDocument/2006/relationships/slide" Target="/ppt/slides/slide1.xml" Id="Rc0c246579bba457a" /><Relationship Type="http://schemas.openxmlformats.org/officeDocument/2006/relationships/slide" Target="/ppt/slides/slide2.xml" Id="R6cf5184da8e54beb" /><Relationship Type="http://schemas.openxmlformats.org/officeDocument/2006/relationships/slide" Target="/ppt/slides/slide3.xml" Id="R6174acc085dd4625" /><Relationship Type="http://schemas.openxmlformats.org/officeDocument/2006/relationships/slide" Target="/ppt/slides/slide4.xml" Id="Rc47e8f97693448d3" /><Relationship Type="http://schemas.openxmlformats.org/officeDocument/2006/relationships/slide" Target="/ppt/slides/slide5.xml" Id="R83bb8899219446ec" /><Relationship Type="http://schemas.openxmlformats.org/officeDocument/2006/relationships/slide" Target="/ppt/slides/slide6.xml" Id="Rdf80c02263c1437b" /><Relationship Type="http://schemas.openxmlformats.org/officeDocument/2006/relationships/slide" Target="/ppt/slides/slide7.xml" Id="R9e6f244aa2634f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052e5760f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3d22538a4f54" /><Relationship Type="http://schemas.openxmlformats.org/officeDocument/2006/relationships/theme" Target="/ppt/slideMasters/theme/theme1.xml" Id="R960bef450fa9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73d22538a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feb88ef70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74883fe8f40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41372f7a442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5588374b1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92f4a49dc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7a5141362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92f0aa7da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KROKEN FAMILIESELSKAP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KROKEN FAMILIESELSKAP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49 094 028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STEINAR KROKEN  –  35,6 %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KROKEN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KROKEN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STEINAR KROKEN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