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c8c763974244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b898a21d864403"/>
  </p:sldMasterIdLst>
  <p:sldIdLst>
    <p:sldId xmlns:r="http://schemas.openxmlformats.org/officeDocument/2006/relationships" id="256" r:id="Rf4e0fb509bc740ca"/>
    <p:sldId xmlns:r="http://schemas.openxmlformats.org/officeDocument/2006/relationships" id="257" r:id="Reca31a6339d7424d"/>
    <p:sldId xmlns:r="http://schemas.openxmlformats.org/officeDocument/2006/relationships" id="258" r:id="Rab5111609ab34cda"/>
    <p:sldId xmlns:r="http://schemas.openxmlformats.org/officeDocument/2006/relationships" id="259" r:id="Rbb66592dee9744eb"/>
    <p:sldId xmlns:r="http://schemas.openxmlformats.org/officeDocument/2006/relationships" id="260" r:id="Re70725ecc7c74542"/>
    <p:sldId xmlns:r="http://schemas.openxmlformats.org/officeDocument/2006/relationships" id="261" r:id="Ra34629f8cb364d3e"/>
    <p:sldId xmlns:r="http://schemas.openxmlformats.org/officeDocument/2006/relationships" id="262" r:id="R74f87d482f5c49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b898a21d864403" /><Relationship Type="http://schemas.openxmlformats.org/officeDocument/2006/relationships/slide" Target="/ppt/slides/slide1.xml" Id="Rf4e0fb509bc740ca" /><Relationship Type="http://schemas.openxmlformats.org/officeDocument/2006/relationships/slide" Target="/ppt/slides/slide2.xml" Id="Reca31a6339d7424d" /><Relationship Type="http://schemas.openxmlformats.org/officeDocument/2006/relationships/slide" Target="/ppt/slides/slide3.xml" Id="Rab5111609ab34cda" /><Relationship Type="http://schemas.openxmlformats.org/officeDocument/2006/relationships/slide" Target="/ppt/slides/slide4.xml" Id="Rbb66592dee9744eb" /><Relationship Type="http://schemas.openxmlformats.org/officeDocument/2006/relationships/slide" Target="/ppt/slides/slide5.xml" Id="Re70725ecc7c74542" /><Relationship Type="http://schemas.openxmlformats.org/officeDocument/2006/relationships/slide" Target="/ppt/slides/slide6.xml" Id="Ra34629f8cb364d3e" /><Relationship Type="http://schemas.openxmlformats.org/officeDocument/2006/relationships/slide" Target="/ppt/slides/slide7.xml" Id="R74f87d482f5c49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a2a878529f40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4ed5206ad43be" /><Relationship Type="http://schemas.openxmlformats.org/officeDocument/2006/relationships/theme" Target="/ppt/slideMasters/theme/theme1.xml" Id="R1a4ba0c1e0aa4f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64ed5206ad43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2db6570b140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f8010cbe442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a542803a64a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0bec1fb5a41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ddee7d9f341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511489c7741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ac97ddb394e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RMO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RMO INVEST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490 234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14 653 772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14 669 617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 ROGER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Stangnesterminalen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9409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920 146 929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RMO INVEST AS</a:t>
            </a:r>
          </a:p>
        </p:txBody>
      </p:sp>
    </p:spTree>
  </p:cSld>
  <p:clrMapOvr>
    <a:masterClrMapping xmlns:a="http://schemas.openxmlformats.org/drawingml/2006/main"/>
  </p:clrMapOvr>
</p:sld>
</file>