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3b7e54b8844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80d936621745a4"/>
  </p:sldMasterIdLst>
  <p:sldIdLst>
    <p:sldId xmlns:r="http://schemas.openxmlformats.org/officeDocument/2006/relationships" id="256" r:id="R062cbbbbeb014365"/>
    <p:sldId xmlns:r="http://schemas.openxmlformats.org/officeDocument/2006/relationships" id="257" r:id="R2a1589dae67348f7"/>
    <p:sldId xmlns:r="http://schemas.openxmlformats.org/officeDocument/2006/relationships" id="258" r:id="R7bd02018a23d4e5e"/>
    <p:sldId xmlns:r="http://schemas.openxmlformats.org/officeDocument/2006/relationships" id="259" r:id="R8b960d0b27224b2c"/>
    <p:sldId xmlns:r="http://schemas.openxmlformats.org/officeDocument/2006/relationships" id="260" r:id="R2328af21a4084173"/>
    <p:sldId xmlns:r="http://schemas.openxmlformats.org/officeDocument/2006/relationships" id="261" r:id="R32b64fdc097f4821"/>
    <p:sldId xmlns:r="http://schemas.openxmlformats.org/officeDocument/2006/relationships" id="262" r:id="Rba36e7c7d26b47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0d936621745a4" /><Relationship Type="http://schemas.openxmlformats.org/officeDocument/2006/relationships/slide" Target="/ppt/slides/slide1.xml" Id="R062cbbbbeb014365" /><Relationship Type="http://schemas.openxmlformats.org/officeDocument/2006/relationships/slide" Target="/ppt/slides/slide2.xml" Id="R2a1589dae67348f7" /><Relationship Type="http://schemas.openxmlformats.org/officeDocument/2006/relationships/slide" Target="/ppt/slides/slide3.xml" Id="R7bd02018a23d4e5e" /><Relationship Type="http://schemas.openxmlformats.org/officeDocument/2006/relationships/slide" Target="/ppt/slides/slide4.xml" Id="R8b960d0b27224b2c" /><Relationship Type="http://schemas.openxmlformats.org/officeDocument/2006/relationships/slide" Target="/ppt/slides/slide5.xml" Id="R2328af21a4084173" /><Relationship Type="http://schemas.openxmlformats.org/officeDocument/2006/relationships/slide" Target="/ppt/slides/slide6.xml" Id="R32b64fdc097f4821" /><Relationship Type="http://schemas.openxmlformats.org/officeDocument/2006/relationships/slide" Target="/ppt/slides/slide7.xml" Id="Rba36e7c7d26b47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d16992cdb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237c2ea9f413e" /><Relationship Type="http://schemas.openxmlformats.org/officeDocument/2006/relationships/theme" Target="/ppt/slideMasters/theme/theme1.xml" Id="R8a63c1a08d0d4b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237c2ea9f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eb94d2ef8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8b49da6e843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e37ca6bcb4f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7f2d59dca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13221dc0642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d9f5964e0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230b70f5c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ZHINGA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ZHINGA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8 974 884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BARTNES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BARTNES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920 149 316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