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143fe5eb3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10802ff714f1a"/>
  </p:sldMasterIdLst>
  <p:sldIdLst>
    <p:sldId xmlns:r="http://schemas.openxmlformats.org/officeDocument/2006/relationships" id="256" r:id="R51e628e189694726"/>
    <p:sldId xmlns:r="http://schemas.openxmlformats.org/officeDocument/2006/relationships" id="257" r:id="Rc38a27147e5b48eb"/>
    <p:sldId xmlns:r="http://schemas.openxmlformats.org/officeDocument/2006/relationships" id="258" r:id="Rb0e705c2f5664bf0"/>
    <p:sldId xmlns:r="http://schemas.openxmlformats.org/officeDocument/2006/relationships" id="259" r:id="Rd7d974cf6c724535"/>
    <p:sldId xmlns:r="http://schemas.openxmlformats.org/officeDocument/2006/relationships" id="260" r:id="Rf782f821c6b54d09"/>
    <p:sldId xmlns:r="http://schemas.openxmlformats.org/officeDocument/2006/relationships" id="261" r:id="Rc39113bf674f4c6e"/>
    <p:sldId xmlns:r="http://schemas.openxmlformats.org/officeDocument/2006/relationships" id="262" r:id="R02617c5679b0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10802ff714f1a" /><Relationship Type="http://schemas.openxmlformats.org/officeDocument/2006/relationships/slide" Target="/ppt/slides/slide1.xml" Id="R51e628e189694726" /><Relationship Type="http://schemas.openxmlformats.org/officeDocument/2006/relationships/slide" Target="/ppt/slides/slide2.xml" Id="Rc38a27147e5b48eb" /><Relationship Type="http://schemas.openxmlformats.org/officeDocument/2006/relationships/slide" Target="/ppt/slides/slide3.xml" Id="Rb0e705c2f5664bf0" /><Relationship Type="http://schemas.openxmlformats.org/officeDocument/2006/relationships/slide" Target="/ppt/slides/slide4.xml" Id="Rd7d974cf6c724535" /><Relationship Type="http://schemas.openxmlformats.org/officeDocument/2006/relationships/slide" Target="/ppt/slides/slide5.xml" Id="Rf782f821c6b54d09" /><Relationship Type="http://schemas.openxmlformats.org/officeDocument/2006/relationships/slide" Target="/ppt/slides/slide6.xml" Id="Rc39113bf674f4c6e" /><Relationship Type="http://schemas.openxmlformats.org/officeDocument/2006/relationships/slide" Target="/ppt/slides/slide7.xml" Id="R02617c5679b0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96d30bedb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64c0ff4d9432a" /><Relationship Type="http://schemas.openxmlformats.org/officeDocument/2006/relationships/theme" Target="/ppt/slideMasters/theme/theme1.xml" Id="R9babce32b982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64c0ff4d9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7c788bb68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634b3a973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10f168b5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8e0a53c0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40eea241e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b8f91d61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84b00a419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MENNE BARTNES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MENNE BARTNES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