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41038c7402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239c2162049ed"/>
  </p:sldMasterIdLst>
  <p:sldIdLst>
    <p:sldId xmlns:r="http://schemas.openxmlformats.org/officeDocument/2006/relationships" id="256" r:id="R8cec5f98bf214859"/>
    <p:sldId xmlns:r="http://schemas.openxmlformats.org/officeDocument/2006/relationships" id="257" r:id="R605db51c5ee64539"/>
    <p:sldId xmlns:r="http://schemas.openxmlformats.org/officeDocument/2006/relationships" id="258" r:id="R1207d3737f6d4524"/>
    <p:sldId xmlns:r="http://schemas.openxmlformats.org/officeDocument/2006/relationships" id="259" r:id="Rc7abfb8c18a14ce2"/>
    <p:sldId xmlns:r="http://schemas.openxmlformats.org/officeDocument/2006/relationships" id="260" r:id="R2a58bbb6f19b477f"/>
    <p:sldId xmlns:r="http://schemas.openxmlformats.org/officeDocument/2006/relationships" id="261" r:id="R9cdf1e5b434a4b1f"/>
    <p:sldId xmlns:r="http://schemas.openxmlformats.org/officeDocument/2006/relationships" id="262" r:id="R639a3eead07840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239c2162049ed" /><Relationship Type="http://schemas.openxmlformats.org/officeDocument/2006/relationships/slide" Target="/ppt/slides/slide1.xml" Id="R8cec5f98bf214859" /><Relationship Type="http://schemas.openxmlformats.org/officeDocument/2006/relationships/slide" Target="/ppt/slides/slide2.xml" Id="R605db51c5ee64539" /><Relationship Type="http://schemas.openxmlformats.org/officeDocument/2006/relationships/slide" Target="/ppt/slides/slide3.xml" Id="R1207d3737f6d4524" /><Relationship Type="http://schemas.openxmlformats.org/officeDocument/2006/relationships/slide" Target="/ppt/slides/slide4.xml" Id="Rc7abfb8c18a14ce2" /><Relationship Type="http://schemas.openxmlformats.org/officeDocument/2006/relationships/slide" Target="/ppt/slides/slide5.xml" Id="R2a58bbb6f19b477f" /><Relationship Type="http://schemas.openxmlformats.org/officeDocument/2006/relationships/slide" Target="/ppt/slides/slide6.xml" Id="R9cdf1e5b434a4b1f" /><Relationship Type="http://schemas.openxmlformats.org/officeDocument/2006/relationships/slide" Target="/ppt/slides/slide7.xml" Id="R639a3eead07840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c759698c7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2ec1dc14f47ec" /><Relationship Type="http://schemas.openxmlformats.org/officeDocument/2006/relationships/theme" Target="/ppt/slideMasters/theme/theme1.xml" Id="R1de800ebb9ad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02ec1dc14f47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6edb92abd41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2c02f6ed54b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f0c76ebcd43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77968ad9a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2e91136bc43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6e49b419e4d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494c4c1ab4e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TRALLFA UNDERHAUG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UNDERHAUG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TRALLFA UNDERHAUG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UNDERHAUG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UNDERHAUG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UNDERHAUG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1 831 979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44 281 317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44 352 315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UNDERHAUG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UNDERHAUG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UNDERHAUG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UNDERHAUG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920 150 675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UNDERHAUG AS</a:t>
            </a:r>
          </a:p>
        </p:txBody>
      </p:sp>
    </p:spTree>
  </p:cSld>
  <p:clrMapOvr>
    <a:masterClrMapping xmlns:a="http://schemas.openxmlformats.org/drawingml/2006/main"/>
  </p:clrMapOvr>
</p:sld>
</file>