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adddd4cd5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a41703b364735"/>
  </p:sldMasterIdLst>
  <p:sldIdLst>
    <p:sldId xmlns:r="http://schemas.openxmlformats.org/officeDocument/2006/relationships" id="256" r:id="Re9987a901a444def"/>
    <p:sldId xmlns:r="http://schemas.openxmlformats.org/officeDocument/2006/relationships" id="257" r:id="R746e5d3967404b3d"/>
    <p:sldId xmlns:r="http://schemas.openxmlformats.org/officeDocument/2006/relationships" id="258" r:id="Re1bf06d5f0164a19"/>
    <p:sldId xmlns:r="http://schemas.openxmlformats.org/officeDocument/2006/relationships" id="259" r:id="R609b455ef5c641c1"/>
    <p:sldId xmlns:r="http://schemas.openxmlformats.org/officeDocument/2006/relationships" id="260" r:id="R87c553cb2a354eb6"/>
    <p:sldId xmlns:r="http://schemas.openxmlformats.org/officeDocument/2006/relationships" id="261" r:id="Re7656a290a8b401c"/>
    <p:sldId xmlns:r="http://schemas.openxmlformats.org/officeDocument/2006/relationships" id="262" r:id="Rc6ed4ddfd6f7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a41703b364735" /><Relationship Type="http://schemas.openxmlformats.org/officeDocument/2006/relationships/slide" Target="/ppt/slides/slide1.xml" Id="Re9987a901a444def" /><Relationship Type="http://schemas.openxmlformats.org/officeDocument/2006/relationships/slide" Target="/ppt/slides/slide2.xml" Id="R746e5d3967404b3d" /><Relationship Type="http://schemas.openxmlformats.org/officeDocument/2006/relationships/slide" Target="/ppt/slides/slide3.xml" Id="Re1bf06d5f0164a19" /><Relationship Type="http://schemas.openxmlformats.org/officeDocument/2006/relationships/slide" Target="/ppt/slides/slide4.xml" Id="R609b455ef5c641c1" /><Relationship Type="http://schemas.openxmlformats.org/officeDocument/2006/relationships/slide" Target="/ppt/slides/slide5.xml" Id="R87c553cb2a354eb6" /><Relationship Type="http://schemas.openxmlformats.org/officeDocument/2006/relationships/slide" Target="/ppt/slides/slide6.xml" Id="Re7656a290a8b401c" /><Relationship Type="http://schemas.openxmlformats.org/officeDocument/2006/relationships/slide" Target="/ppt/slides/slide7.xml" Id="Rc6ed4ddfd6f7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00de6c849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3cefca734fd5" /><Relationship Type="http://schemas.openxmlformats.org/officeDocument/2006/relationships/theme" Target="/ppt/slideMasters/theme/theme1.xml" Id="R4764d3d45de4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d3cefca73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ac3b7e26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1a74e829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0e462caf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e42c80cb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948e175c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e25f9eb7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fc712433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FJELLIA AS ble etablert [år] og holder til i Rømskog.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5 777 076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3 187 763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STIAN KRAGTORP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911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1950 Rømskog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920 151 507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FJELLIA AS</a:t>
            </a:r>
          </a:p>
        </p:txBody>
      </p:sp>
    </p:spTree>
  </p:cSld>
  <p:clrMapOvr>
    <a:masterClrMapping xmlns:a="http://schemas.openxmlformats.org/drawingml/2006/main"/>
  </p:clrMapOvr>
</p:sld>
</file>