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4edd5d2a0d4b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3e6d5d50ba4d2f"/>
  </p:sldMasterIdLst>
  <p:sldIdLst>
    <p:sldId xmlns:r="http://schemas.openxmlformats.org/officeDocument/2006/relationships" id="256" r:id="R85feb351886d42a9"/>
    <p:sldId xmlns:r="http://schemas.openxmlformats.org/officeDocument/2006/relationships" id="257" r:id="R249ebe66501b4d03"/>
    <p:sldId xmlns:r="http://schemas.openxmlformats.org/officeDocument/2006/relationships" id="258" r:id="R80da6cc32e184df5"/>
    <p:sldId xmlns:r="http://schemas.openxmlformats.org/officeDocument/2006/relationships" id="259" r:id="Rf5444ac0b52b4a59"/>
    <p:sldId xmlns:r="http://schemas.openxmlformats.org/officeDocument/2006/relationships" id="260" r:id="R5a68ba8720e940f3"/>
    <p:sldId xmlns:r="http://schemas.openxmlformats.org/officeDocument/2006/relationships" id="261" r:id="R2dbc8996149041ba"/>
    <p:sldId xmlns:r="http://schemas.openxmlformats.org/officeDocument/2006/relationships" id="262" r:id="R0c3c0c1f4e7846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e6d5d50ba4d2f" /><Relationship Type="http://schemas.openxmlformats.org/officeDocument/2006/relationships/slide" Target="/ppt/slides/slide1.xml" Id="R85feb351886d42a9" /><Relationship Type="http://schemas.openxmlformats.org/officeDocument/2006/relationships/slide" Target="/ppt/slides/slide2.xml" Id="R249ebe66501b4d03" /><Relationship Type="http://schemas.openxmlformats.org/officeDocument/2006/relationships/slide" Target="/ppt/slides/slide3.xml" Id="R80da6cc32e184df5" /><Relationship Type="http://schemas.openxmlformats.org/officeDocument/2006/relationships/slide" Target="/ppt/slides/slide4.xml" Id="Rf5444ac0b52b4a59" /><Relationship Type="http://schemas.openxmlformats.org/officeDocument/2006/relationships/slide" Target="/ppt/slides/slide5.xml" Id="R5a68ba8720e940f3" /><Relationship Type="http://schemas.openxmlformats.org/officeDocument/2006/relationships/slide" Target="/ppt/slides/slide6.xml" Id="R2dbc8996149041ba" /><Relationship Type="http://schemas.openxmlformats.org/officeDocument/2006/relationships/slide" Target="/ppt/slides/slide7.xml" Id="R0c3c0c1f4e7846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5ef56ec2a45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59ed6b0264ad9" /><Relationship Type="http://schemas.openxmlformats.org/officeDocument/2006/relationships/theme" Target="/ppt/slideMasters/theme/theme1.xml" Id="Rfec7809f884e47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459ed6b0264a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5423889814d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4a90404544b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0986259ca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2089b7a2d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e51a0412a4d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7da49b41549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8daf5831846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SEL-COM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SEL-COM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SEL-COM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SEL-COM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SEL-COM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SEL-COM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2 449 884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5 823 515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5 877 163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SEL-COM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SELLÆG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SEL-COM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920 154 190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SEL-COM HOLDING AS</a:t>
            </a:r>
          </a:p>
        </p:txBody>
      </p:sp>
    </p:spTree>
  </p:cSld>
  <p:clrMapOvr>
    <a:masterClrMapping xmlns:a="http://schemas.openxmlformats.org/drawingml/2006/main"/>
  </p:clrMapOvr>
</p:sld>
</file>