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ef3a1bdc3e4f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0e52c2bce64dab"/>
  </p:sldMasterIdLst>
  <p:sldIdLst>
    <p:sldId xmlns:r="http://schemas.openxmlformats.org/officeDocument/2006/relationships" id="256" r:id="R48735c72f06d4178"/>
    <p:sldId xmlns:r="http://schemas.openxmlformats.org/officeDocument/2006/relationships" id="257" r:id="R3a293d8e8f1f45ee"/>
    <p:sldId xmlns:r="http://schemas.openxmlformats.org/officeDocument/2006/relationships" id="258" r:id="R6d5b096e7fc04c57"/>
    <p:sldId xmlns:r="http://schemas.openxmlformats.org/officeDocument/2006/relationships" id="259" r:id="R25738acab9954cad"/>
    <p:sldId xmlns:r="http://schemas.openxmlformats.org/officeDocument/2006/relationships" id="260" r:id="R5a9ee4cf847346b2"/>
    <p:sldId xmlns:r="http://schemas.openxmlformats.org/officeDocument/2006/relationships" id="261" r:id="Re1fda700b06446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0e52c2bce64dab" /><Relationship Type="http://schemas.openxmlformats.org/officeDocument/2006/relationships/slide" Target="/ppt/slides/slide1.xml" Id="R48735c72f06d4178" /><Relationship Type="http://schemas.openxmlformats.org/officeDocument/2006/relationships/slide" Target="/ppt/slides/slide2.xml" Id="R3a293d8e8f1f45ee" /><Relationship Type="http://schemas.openxmlformats.org/officeDocument/2006/relationships/slide" Target="/ppt/slides/slide3.xml" Id="R6d5b096e7fc04c57" /><Relationship Type="http://schemas.openxmlformats.org/officeDocument/2006/relationships/slide" Target="/ppt/slides/slide4.xml" Id="R25738acab9954cad" /><Relationship Type="http://schemas.openxmlformats.org/officeDocument/2006/relationships/slide" Target="/ppt/slides/slide5.xml" Id="R5a9ee4cf847346b2" /><Relationship Type="http://schemas.openxmlformats.org/officeDocument/2006/relationships/slide" Target="/ppt/slides/slide6.xml" Id="Re1fda700b06446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93637ab5f849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fabb98de84089" /><Relationship Type="http://schemas.openxmlformats.org/officeDocument/2006/relationships/theme" Target="/ppt/slideMasters/theme/theme1.xml" Id="Rae2a31c3d1eb42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9fabb98de840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d52f94e72747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eac60aa9543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8d37b932a04c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44ce57b0b841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8a7a3ded348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7b447f7e3c4d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GENS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Bærumsveien 375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1346 Gjettum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920 158 021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GENS INVEST AS</a:t>
            </a:r>
          </a:p>
        </p:txBody>
      </p:sp>
    </p:spTree>
  </p:cSld>
  <p:clrMapOvr>
    <a:masterClrMapping xmlns:a="http://schemas.openxmlformats.org/drawingml/2006/main"/>
  </p:clrMapOvr>
</p:sld>
</file>