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fbd07367b8a465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d8ac9c194c94047"/>
  </p:sldMasterIdLst>
  <p:sldIdLst>
    <p:sldId xmlns:r="http://schemas.openxmlformats.org/officeDocument/2006/relationships" id="256" r:id="Re84fbe48689f4da0"/>
    <p:sldId xmlns:r="http://schemas.openxmlformats.org/officeDocument/2006/relationships" id="257" r:id="Rbf84fbb23e7f4b27"/>
    <p:sldId xmlns:r="http://schemas.openxmlformats.org/officeDocument/2006/relationships" id="258" r:id="Ra14a079fbc4b4c97"/>
    <p:sldId xmlns:r="http://schemas.openxmlformats.org/officeDocument/2006/relationships" id="259" r:id="R5e1951f0862944bc"/>
    <p:sldId xmlns:r="http://schemas.openxmlformats.org/officeDocument/2006/relationships" id="260" r:id="R7f30f4e991e44a13"/>
    <p:sldId xmlns:r="http://schemas.openxmlformats.org/officeDocument/2006/relationships" id="261" r:id="R8becb8df2829490b"/>
    <p:sldId xmlns:r="http://schemas.openxmlformats.org/officeDocument/2006/relationships" id="262" r:id="Rd9169ac1a260453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8ac9c194c94047" /><Relationship Type="http://schemas.openxmlformats.org/officeDocument/2006/relationships/slide" Target="/ppt/slides/slide1.xml" Id="Re84fbe48689f4da0" /><Relationship Type="http://schemas.openxmlformats.org/officeDocument/2006/relationships/slide" Target="/ppt/slides/slide2.xml" Id="Rbf84fbb23e7f4b27" /><Relationship Type="http://schemas.openxmlformats.org/officeDocument/2006/relationships/slide" Target="/ppt/slides/slide3.xml" Id="Ra14a079fbc4b4c97" /><Relationship Type="http://schemas.openxmlformats.org/officeDocument/2006/relationships/slide" Target="/ppt/slides/slide4.xml" Id="R5e1951f0862944bc" /><Relationship Type="http://schemas.openxmlformats.org/officeDocument/2006/relationships/slide" Target="/ppt/slides/slide5.xml" Id="R7f30f4e991e44a13" /><Relationship Type="http://schemas.openxmlformats.org/officeDocument/2006/relationships/slide" Target="/ppt/slides/slide6.xml" Id="R8becb8df2829490b" /><Relationship Type="http://schemas.openxmlformats.org/officeDocument/2006/relationships/slide" Target="/ppt/slides/slide7.xml" Id="Rd9169ac1a260453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6b6238e862436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6701b9035347f6" /><Relationship Type="http://schemas.openxmlformats.org/officeDocument/2006/relationships/theme" Target="/ppt/slideMasters/theme/theme1.xml" Id="R3387568ed17a44f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76701b9035347f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f766f57ff543f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3022fa0622475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5cb5326aba40b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8b30c7141b471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dfa0051237475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11ad6416a64e6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96cc11a0ff4a7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GENS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GENS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GENS INVEST AS ble etablert [år] og holder til i Gjettum.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GENS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GENS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GENS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2 311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−287 554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14 061 973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167 156 932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177 281 137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GENS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NORMANN JOHANSSEN  –  25,3 %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ELINE FROHOLDT JOHANSSEN  –  23,2 %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NORA FROHOLDT JOHANSSEN  –  23,2 %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SONDRE NORMANN JOHANSSEN  –  23,2 %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ELINE FROHOLDT JOHANSSEN  –  1,5 %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NORA FROHOLDT JOHANSSEN  –  1,5 %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GENS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Bærumsveien 375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1346 Gjettum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920 158 021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GENS INVEST AS</a:t>
            </a:r>
          </a:p>
        </p:txBody>
      </p:sp>
    </p:spTree>
  </p:cSld>
  <p:clrMapOvr>
    <a:masterClrMapping xmlns:a="http://schemas.openxmlformats.org/drawingml/2006/main"/>
  </p:clrMapOvr>
</p:sld>
</file>