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8170b48de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02e6b1da44bb3"/>
  </p:sldMasterIdLst>
  <p:sldIdLst>
    <p:sldId xmlns:r="http://schemas.openxmlformats.org/officeDocument/2006/relationships" id="256" r:id="Rc2ea64ba0a1f47c4"/>
    <p:sldId xmlns:r="http://schemas.openxmlformats.org/officeDocument/2006/relationships" id="257" r:id="R434aa0ea4ff14bdf"/>
    <p:sldId xmlns:r="http://schemas.openxmlformats.org/officeDocument/2006/relationships" id="258" r:id="R646a77bd7bc84801"/>
    <p:sldId xmlns:r="http://schemas.openxmlformats.org/officeDocument/2006/relationships" id="259" r:id="R1bb660ab759a42a1"/>
    <p:sldId xmlns:r="http://schemas.openxmlformats.org/officeDocument/2006/relationships" id="260" r:id="Rd854ba5133314c3d"/>
    <p:sldId xmlns:r="http://schemas.openxmlformats.org/officeDocument/2006/relationships" id="261" r:id="R7406320796634c44"/>
    <p:sldId xmlns:r="http://schemas.openxmlformats.org/officeDocument/2006/relationships" id="262" r:id="Rbeb90da5a894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02e6b1da44bb3" /><Relationship Type="http://schemas.openxmlformats.org/officeDocument/2006/relationships/slide" Target="/ppt/slides/slide1.xml" Id="Rc2ea64ba0a1f47c4" /><Relationship Type="http://schemas.openxmlformats.org/officeDocument/2006/relationships/slide" Target="/ppt/slides/slide2.xml" Id="R434aa0ea4ff14bdf" /><Relationship Type="http://schemas.openxmlformats.org/officeDocument/2006/relationships/slide" Target="/ppt/slides/slide3.xml" Id="R646a77bd7bc84801" /><Relationship Type="http://schemas.openxmlformats.org/officeDocument/2006/relationships/slide" Target="/ppt/slides/slide4.xml" Id="R1bb660ab759a42a1" /><Relationship Type="http://schemas.openxmlformats.org/officeDocument/2006/relationships/slide" Target="/ppt/slides/slide5.xml" Id="Rd854ba5133314c3d" /><Relationship Type="http://schemas.openxmlformats.org/officeDocument/2006/relationships/slide" Target="/ppt/slides/slide6.xml" Id="R7406320796634c44" /><Relationship Type="http://schemas.openxmlformats.org/officeDocument/2006/relationships/slide" Target="/ppt/slides/slide7.xml" Id="Rbeb90da5a894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11a8593ea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f210d4a84126" /><Relationship Type="http://schemas.openxmlformats.org/officeDocument/2006/relationships/theme" Target="/ppt/slideMasters/theme/theme1.xml" Id="R264867125437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af210d4a8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688870125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eaf0c3a68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a1d006ff6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56b200d11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f52b731cb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363675e4d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b207e1ad6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NORMANN JOHANSSEN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NORMANN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