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6bfe06f67747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f83f66af5b406b"/>
  </p:sldMasterIdLst>
  <p:sldIdLst>
    <p:sldId xmlns:r="http://schemas.openxmlformats.org/officeDocument/2006/relationships" id="256" r:id="R6de0fda3c94b4186"/>
    <p:sldId xmlns:r="http://schemas.openxmlformats.org/officeDocument/2006/relationships" id="257" r:id="R6fc6433d649542b0"/>
    <p:sldId xmlns:r="http://schemas.openxmlformats.org/officeDocument/2006/relationships" id="258" r:id="Rfd1eb6ace5134517"/>
    <p:sldId xmlns:r="http://schemas.openxmlformats.org/officeDocument/2006/relationships" id="259" r:id="Re4fa01c02d1a4ba5"/>
    <p:sldId xmlns:r="http://schemas.openxmlformats.org/officeDocument/2006/relationships" id="260" r:id="R433d0cf1f8f54594"/>
    <p:sldId xmlns:r="http://schemas.openxmlformats.org/officeDocument/2006/relationships" id="261" r:id="R48c7669f1b4448b9"/>
    <p:sldId xmlns:r="http://schemas.openxmlformats.org/officeDocument/2006/relationships" id="262" r:id="Redf7af700e524f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83f66af5b406b" /><Relationship Type="http://schemas.openxmlformats.org/officeDocument/2006/relationships/slide" Target="/ppt/slides/slide1.xml" Id="R6de0fda3c94b4186" /><Relationship Type="http://schemas.openxmlformats.org/officeDocument/2006/relationships/slide" Target="/ppt/slides/slide2.xml" Id="R6fc6433d649542b0" /><Relationship Type="http://schemas.openxmlformats.org/officeDocument/2006/relationships/slide" Target="/ppt/slides/slide3.xml" Id="Rfd1eb6ace5134517" /><Relationship Type="http://schemas.openxmlformats.org/officeDocument/2006/relationships/slide" Target="/ppt/slides/slide4.xml" Id="Re4fa01c02d1a4ba5" /><Relationship Type="http://schemas.openxmlformats.org/officeDocument/2006/relationships/slide" Target="/ppt/slides/slide5.xml" Id="R433d0cf1f8f54594" /><Relationship Type="http://schemas.openxmlformats.org/officeDocument/2006/relationships/slide" Target="/ppt/slides/slide6.xml" Id="R48c7669f1b4448b9" /><Relationship Type="http://schemas.openxmlformats.org/officeDocument/2006/relationships/slide" Target="/ppt/slides/slide7.xml" Id="Redf7af700e524f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22a8a09ae34f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1829025ce4a7d" /><Relationship Type="http://schemas.openxmlformats.org/officeDocument/2006/relationships/theme" Target="/ppt/slideMasters/theme/theme1.xml" Id="Rf652000928c045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01829025ce4a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c4e671aac47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9001d7a9a4d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8f94b42ce4e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34738b73d46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bea92310042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4e1c2852341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aeefc6e324d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DEESTO ALTONA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DEESTO ALTONA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3 668 671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ARCTANDER ALTONA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