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5807f1712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5c1ed75094a39"/>
  </p:sldMasterIdLst>
  <p:sldIdLst>
    <p:sldId xmlns:r="http://schemas.openxmlformats.org/officeDocument/2006/relationships" id="256" r:id="R457e40147f624e9d"/>
    <p:sldId xmlns:r="http://schemas.openxmlformats.org/officeDocument/2006/relationships" id="257" r:id="R13c057d26efb46cb"/>
    <p:sldId xmlns:r="http://schemas.openxmlformats.org/officeDocument/2006/relationships" id="258" r:id="Rb89f671290f740f3"/>
    <p:sldId xmlns:r="http://schemas.openxmlformats.org/officeDocument/2006/relationships" id="259" r:id="Rf289be22d2da4130"/>
    <p:sldId xmlns:r="http://schemas.openxmlformats.org/officeDocument/2006/relationships" id="260" r:id="R81e2f6364dde4011"/>
    <p:sldId xmlns:r="http://schemas.openxmlformats.org/officeDocument/2006/relationships" id="261" r:id="R176ca7c18af74c6c"/>
    <p:sldId xmlns:r="http://schemas.openxmlformats.org/officeDocument/2006/relationships" id="262" r:id="R0b68dd1224c2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c1ed75094a39" /><Relationship Type="http://schemas.openxmlformats.org/officeDocument/2006/relationships/slide" Target="/ppt/slides/slide1.xml" Id="R457e40147f624e9d" /><Relationship Type="http://schemas.openxmlformats.org/officeDocument/2006/relationships/slide" Target="/ppt/slides/slide2.xml" Id="R13c057d26efb46cb" /><Relationship Type="http://schemas.openxmlformats.org/officeDocument/2006/relationships/slide" Target="/ppt/slides/slide3.xml" Id="Rb89f671290f740f3" /><Relationship Type="http://schemas.openxmlformats.org/officeDocument/2006/relationships/slide" Target="/ppt/slides/slide4.xml" Id="Rf289be22d2da4130" /><Relationship Type="http://schemas.openxmlformats.org/officeDocument/2006/relationships/slide" Target="/ppt/slides/slide5.xml" Id="R81e2f6364dde4011" /><Relationship Type="http://schemas.openxmlformats.org/officeDocument/2006/relationships/slide" Target="/ppt/slides/slide6.xml" Id="R176ca7c18af74c6c" /><Relationship Type="http://schemas.openxmlformats.org/officeDocument/2006/relationships/slide" Target="/ppt/slides/slide7.xml" Id="R0b68dd1224c2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e711b85b7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3da0101d48ad" /><Relationship Type="http://schemas.openxmlformats.org/officeDocument/2006/relationships/theme" Target="/ppt/slideMasters/theme/theme1.xml" Id="R0b58e67f31bc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03da0101d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68ff877a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ecb70273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1a805ffa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41769c24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9436c19f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44494cf4f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963dab34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24 241 408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7 633 397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9 085 039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193 072 630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DAHLE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