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30c55081c749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ed711a6a4c407a"/>
  </p:sldMasterIdLst>
  <p:sldIdLst>
    <p:sldId xmlns:r="http://schemas.openxmlformats.org/officeDocument/2006/relationships" id="256" r:id="Ra69fed3fa55d4bd2"/>
    <p:sldId xmlns:r="http://schemas.openxmlformats.org/officeDocument/2006/relationships" id="257" r:id="R28542e8e685146eb"/>
    <p:sldId xmlns:r="http://schemas.openxmlformats.org/officeDocument/2006/relationships" id="258" r:id="R29a519fce60744a5"/>
    <p:sldId xmlns:r="http://schemas.openxmlformats.org/officeDocument/2006/relationships" id="259" r:id="Rd6732395936d4cc7"/>
    <p:sldId xmlns:r="http://schemas.openxmlformats.org/officeDocument/2006/relationships" id="260" r:id="R249af8a2ae5e4187"/>
    <p:sldId xmlns:r="http://schemas.openxmlformats.org/officeDocument/2006/relationships" id="261" r:id="R9da1a098892249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ed711a6a4c407a" /><Relationship Type="http://schemas.openxmlformats.org/officeDocument/2006/relationships/slide" Target="/ppt/slides/slide1.xml" Id="Ra69fed3fa55d4bd2" /><Relationship Type="http://schemas.openxmlformats.org/officeDocument/2006/relationships/slide" Target="/ppt/slides/slide2.xml" Id="R28542e8e685146eb" /><Relationship Type="http://schemas.openxmlformats.org/officeDocument/2006/relationships/slide" Target="/ppt/slides/slide3.xml" Id="R29a519fce60744a5" /><Relationship Type="http://schemas.openxmlformats.org/officeDocument/2006/relationships/slide" Target="/ppt/slides/slide4.xml" Id="Rd6732395936d4cc7" /><Relationship Type="http://schemas.openxmlformats.org/officeDocument/2006/relationships/slide" Target="/ppt/slides/slide5.xml" Id="R249af8a2ae5e4187" /><Relationship Type="http://schemas.openxmlformats.org/officeDocument/2006/relationships/slide" Target="/ppt/slides/slide6.xml" Id="R9da1a098892249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e60a13cc9c41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110e0cccc4a8a" /><Relationship Type="http://schemas.openxmlformats.org/officeDocument/2006/relationships/theme" Target="/ppt/slideMasters/theme/theme1.xml" Id="R7648c841b5ab4b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8110e0cccc4a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c4c8bed2a4e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b8c548b1e4f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e100014b744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52491860e4d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c2e07581e43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4c8e976cc40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AINO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AINO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AINO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AINO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AINO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AINO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Hamnholmveien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8764 Lovund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aino@ainoas.no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920 162 843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AINO AS</a:t>
            </a:r>
          </a:p>
        </p:txBody>
      </p:sp>
    </p:spTree>
  </p:cSld>
  <p:clrMapOvr>
    <a:masterClrMapping xmlns:a="http://schemas.openxmlformats.org/drawingml/2006/main"/>
  </p:clrMapOvr>
</p:sld>
</file>