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ddc61941964e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f00c8bf7354961"/>
  </p:sldMasterIdLst>
  <p:sldIdLst>
    <p:sldId xmlns:r="http://schemas.openxmlformats.org/officeDocument/2006/relationships" id="256" r:id="R0ad256de5112425b"/>
    <p:sldId xmlns:r="http://schemas.openxmlformats.org/officeDocument/2006/relationships" id="257" r:id="R7dccdad31c3f4d83"/>
    <p:sldId xmlns:r="http://schemas.openxmlformats.org/officeDocument/2006/relationships" id="258" r:id="R2d8bc07611e7485f"/>
    <p:sldId xmlns:r="http://schemas.openxmlformats.org/officeDocument/2006/relationships" id="259" r:id="R350d68bfa23c4e0e"/>
    <p:sldId xmlns:r="http://schemas.openxmlformats.org/officeDocument/2006/relationships" id="260" r:id="Rf31dabc0911a4656"/>
    <p:sldId xmlns:r="http://schemas.openxmlformats.org/officeDocument/2006/relationships" id="261" r:id="Rb8dd3f07d4b84f0d"/>
    <p:sldId xmlns:r="http://schemas.openxmlformats.org/officeDocument/2006/relationships" id="262" r:id="R42078c631f6643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00c8bf7354961" /><Relationship Type="http://schemas.openxmlformats.org/officeDocument/2006/relationships/slide" Target="/ppt/slides/slide1.xml" Id="R0ad256de5112425b" /><Relationship Type="http://schemas.openxmlformats.org/officeDocument/2006/relationships/slide" Target="/ppt/slides/slide2.xml" Id="R7dccdad31c3f4d83" /><Relationship Type="http://schemas.openxmlformats.org/officeDocument/2006/relationships/slide" Target="/ppt/slides/slide3.xml" Id="R2d8bc07611e7485f" /><Relationship Type="http://schemas.openxmlformats.org/officeDocument/2006/relationships/slide" Target="/ppt/slides/slide4.xml" Id="R350d68bfa23c4e0e" /><Relationship Type="http://schemas.openxmlformats.org/officeDocument/2006/relationships/slide" Target="/ppt/slides/slide5.xml" Id="Rf31dabc0911a4656" /><Relationship Type="http://schemas.openxmlformats.org/officeDocument/2006/relationships/slide" Target="/ppt/slides/slide6.xml" Id="Rb8dd3f07d4b84f0d" /><Relationship Type="http://schemas.openxmlformats.org/officeDocument/2006/relationships/slide" Target="/ppt/slides/slide7.xml" Id="R42078c631f6643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7550d75764d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ed5500d2f4297" /><Relationship Type="http://schemas.openxmlformats.org/officeDocument/2006/relationships/theme" Target="/ppt/slideMasters/theme/theme1.xml" Id="R74c76d096c46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ed5500d2f42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c62408a804d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e8f2056ca4e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c812efbc842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b9291e0404c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dc4c5230041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6fbd212b846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33f3249e1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79 108 367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−58 957 049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1 617 559 485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1 789 535 317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1 831 237 088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AINO KRISTIN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aino@ainoas.no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AINO AS</a:t>
            </a:r>
          </a:p>
        </p:txBody>
      </p:sp>
    </p:spTree>
  </p:cSld>
  <p:clrMapOvr>
    <a:masterClrMapping xmlns:a="http://schemas.openxmlformats.org/drawingml/2006/main"/>
  </p:clrMapOvr>
</p:sld>
</file>