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926e16e12547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71f836b83b45a7"/>
  </p:sldMasterIdLst>
  <p:sldIdLst>
    <p:sldId xmlns:r="http://schemas.openxmlformats.org/officeDocument/2006/relationships" id="256" r:id="Rb631231e49d04c3e"/>
    <p:sldId xmlns:r="http://schemas.openxmlformats.org/officeDocument/2006/relationships" id="257" r:id="Ree51ef2d882e4857"/>
    <p:sldId xmlns:r="http://schemas.openxmlformats.org/officeDocument/2006/relationships" id="258" r:id="R8249c3bf790d482a"/>
    <p:sldId xmlns:r="http://schemas.openxmlformats.org/officeDocument/2006/relationships" id="259" r:id="R27c55efe12e248d0"/>
    <p:sldId xmlns:r="http://schemas.openxmlformats.org/officeDocument/2006/relationships" id="260" r:id="Re6bc713fa9854151"/>
    <p:sldId xmlns:r="http://schemas.openxmlformats.org/officeDocument/2006/relationships" id="261" r:id="Rfc1f5ca2d23e4e50"/>
    <p:sldId xmlns:r="http://schemas.openxmlformats.org/officeDocument/2006/relationships" id="262" r:id="Rcaf59df06c5e40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1f836b83b45a7" /><Relationship Type="http://schemas.openxmlformats.org/officeDocument/2006/relationships/slide" Target="/ppt/slides/slide1.xml" Id="Rb631231e49d04c3e" /><Relationship Type="http://schemas.openxmlformats.org/officeDocument/2006/relationships/slide" Target="/ppt/slides/slide2.xml" Id="Ree51ef2d882e4857" /><Relationship Type="http://schemas.openxmlformats.org/officeDocument/2006/relationships/slide" Target="/ppt/slides/slide3.xml" Id="R8249c3bf790d482a" /><Relationship Type="http://schemas.openxmlformats.org/officeDocument/2006/relationships/slide" Target="/ppt/slides/slide4.xml" Id="R27c55efe12e248d0" /><Relationship Type="http://schemas.openxmlformats.org/officeDocument/2006/relationships/slide" Target="/ppt/slides/slide5.xml" Id="Re6bc713fa9854151" /><Relationship Type="http://schemas.openxmlformats.org/officeDocument/2006/relationships/slide" Target="/ppt/slides/slide6.xml" Id="Rfc1f5ca2d23e4e50" /><Relationship Type="http://schemas.openxmlformats.org/officeDocument/2006/relationships/slide" Target="/ppt/slides/slide7.xml" Id="Rcaf59df06c5e40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87bf2a3ed444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ca502b7f84ea9" /><Relationship Type="http://schemas.openxmlformats.org/officeDocument/2006/relationships/theme" Target="/ppt/slideMasters/theme/theme1.xml" Id="R0e203805b38949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dca502b7f84e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46814329249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f37134d0746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5047ba4b943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360a381164b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df3fabfa04b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2a01f942540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e75a453704b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DYRUD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993 013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8 702 765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8 710 332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DYRUD MARTHE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Brobekkveien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marthedyrud@hotmail.com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920 173 322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DYRUD HOLDING AS</a:t>
            </a:r>
          </a:p>
        </p:txBody>
      </p:sp>
    </p:spTree>
  </p:cSld>
  <p:clrMapOvr>
    <a:masterClrMapping xmlns:a="http://schemas.openxmlformats.org/drawingml/2006/main"/>
  </p:clrMapOvr>
</p:sld>
</file>