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5b73adc8f14e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e8e94720934ab8"/>
  </p:sldMasterIdLst>
  <p:sldIdLst>
    <p:sldId xmlns:r="http://schemas.openxmlformats.org/officeDocument/2006/relationships" id="256" r:id="R578a939d97844673"/>
    <p:sldId xmlns:r="http://schemas.openxmlformats.org/officeDocument/2006/relationships" id="257" r:id="R7a68e7cfea24416c"/>
    <p:sldId xmlns:r="http://schemas.openxmlformats.org/officeDocument/2006/relationships" id="258" r:id="R770cb22d6ae045b0"/>
    <p:sldId xmlns:r="http://schemas.openxmlformats.org/officeDocument/2006/relationships" id="259" r:id="Re6fc2c96dd24452a"/>
    <p:sldId xmlns:r="http://schemas.openxmlformats.org/officeDocument/2006/relationships" id="260" r:id="R48cee366f6694a09"/>
    <p:sldId xmlns:r="http://schemas.openxmlformats.org/officeDocument/2006/relationships" id="261" r:id="R83a957d07c7e460d"/>
    <p:sldId xmlns:r="http://schemas.openxmlformats.org/officeDocument/2006/relationships" id="262" r:id="R7d0f6fd4308d41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8e94720934ab8" /><Relationship Type="http://schemas.openxmlformats.org/officeDocument/2006/relationships/slide" Target="/ppt/slides/slide1.xml" Id="R578a939d97844673" /><Relationship Type="http://schemas.openxmlformats.org/officeDocument/2006/relationships/slide" Target="/ppt/slides/slide2.xml" Id="R7a68e7cfea24416c" /><Relationship Type="http://schemas.openxmlformats.org/officeDocument/2006/relationships/slide" Target="/ppt/slides/slide3.xml" Id="R770cb22d6ae045b0" /><Relationship Type="http://schemas.openxmlformats.org/officeDocument/2006/relationships/slide" Target="/ppt/slides/slide4.xml" Id="Re6fc2c96dd24452a" /><Relationship Type="http://schemas.openxmlformats.org/officeDocument/2006/relationships/slide" Target="/ppt/slides/slide5.xml" Id="R48cee366f6694a09" /><Relationship Type="http://schemas.openxmlformats.org/officeDocument/2006/relationships/slide" Target="/ppt/slides/slide6.xml" Id="R83a957d07c7e460d" /><Relationship Type="http://schemas.openxmlformats.org/officeDocument/2006/relationships/slide" Target="/ppt/slides/slide7.xml" Id="R7d0f6fd4308d41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27ee6c73d43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153b5419e42f9" /><Relationship Type="http://schemas.openxmlformats.org/officeDocument/2006/relationships/theme" Target="/ppt/slideMasters/theme/theme1.xml" Id="Rafc38f504f7d41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4153b5419e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a00ca92b44f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84914358c47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1f0c2425647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2bb9e590a47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2165ad57345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9773a246b44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628058bca44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HOLDING AS ble etablert [år] og holder til i Uskedalen.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483 611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HJELMELAND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HJELMELAND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Arvid Hjelmeland, Geilo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5463 Uskedalen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920 174 965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