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d2560e76eb4e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7768c2b3a466c"/>
  </p:sldMasterIdLst>
  <p:sldIdLst>
    <p:sldId xmlns:r="http://schemas.openxmlformats.org/officeDocument/2006/relationships" id="256" r:id="R0c04f22deffe49a5"/>
    <p:sldId xmlns:r="http://schemas.openxmlformats.org/officeDocument/2006/relationships" id="257" r:id="R030cede658a8437d"/>
    <p:sldId xmlns:r="http://schemas.openxmlformats.org/officeDocument/2006/relationships" id="258" r:id="R1a214e3b0da84cbe"/>
    <p:sldId xmlns:r="http://schemas.openxmlformats.org/officeDocument/2006/relationships" id="259" r:id="Ra22c060d25764eb7"/>
    <p:sldId xmlns:r="http://schemas.openxmlformats.org/officeDocument/2006/relationships" id="260" r:id="R86e7c7ea58f142b6"/>
    <p:sldId xmlns:r="http://schemas.openxmlformats.org/officeDocument/2006/relationships" id="261" r:id="R42750bfe300c404b"/>
    <p:sldId xmlns:r="http://schemas.openxmlformats.org/officeDocument/2006/relationships" id="262" r:id="R81d28e105560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7768c2b3a466c" /><Relationship Type="http://schemas.openxmlformats.org/officeDocument/2006/relationships/slide" Target="/ppt/slides/slide1.xml" Id="R0c04f22deffe49a5" /><Relationship Type="http://schemas.openxmlformats.org/officeDocument/2006/relationships/slide" Target="/ppt/slides/slide2.xml" Id="R030cede658a8437d" /><Relationship Type="http://schemas.openxmlformats.org/officeDocument/2006/relationships/slide" Target="/ppt/slides/slide3.xml" Id="R1a214e3b0da84cbe" /><Relationship Type="http://schemas.openxmlformats.org/officeDocument/2006/relationships/slide" Target="/ppt/slides/slide4.xml" Id="Ra22c060d25764eb7" /><Relationship Type="http://schemas.openxmlformats.org/officeDocument/2006/relationships/slide" Target="/ppt/slides/slide5.xml" Id="R86e7c7ea58f142b6" /><Relationship Type="http://schemas.openxmlformats.org/officeDocument/2006/relationships/slide" Target="/ppt/slides/slide6.xml" Id="R42750bfe300c404b" /><Relationship Type="http://schemas.openxmlformats.org/officeDocument/2006/relationships/slide" Target="/ppt/slides/slide7.xml" Id="R81d28e105560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bc7de4e25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986ffcfb4eae" /><Relationship Type="http://schemas.openxmlformats.org/officeDocument/2006/relationships/theme" Target="/ppt/slideMasters/theme/theme1.xml" Id="R89013f4b17304c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1986ffcfb4e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d94a110140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285a447804b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551e5e66340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8416146ad4f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d8c79bd4741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e1e298a648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e8addfa7b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HNY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HNY HOLDING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1 264 792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12 934 976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12 943 950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YOUSSEF HASSAN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920 175 422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HNY HOLDING AS</a:t>
            </a:r>
          </a:p>
        </p:txBody>
      </p:sp>
    </p:spTree>
  </p:cSld>
  <p:clrMapOvr>
    <a:masterClrMapping xmlns:a="http://schemas.openxmlformats.org/drawingml/2006/main"/>
  </p:clrMapOvr>
</p:sld>
</file>