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3a20786d0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0195fefe244ed"/>
  </p:sldMasterIdLst>
  <p:sldIdLst>
    <p:sldId xmlns:r="http://schemas.openxmlformats.org/officeDocument/2006/relationships" id="256" r:id="Rc84ea633daf44ecc"/>
    <p:sldId xmlns:r="http://schemas.openxmlformats.org/officeDocument/2006/relationships" id="257" r:id="R3f12fad441cc4c6d"/>
    <p:sldId xmlns:r="http://schemas.openxmlformats.org/officeDocument/2006/relationships" id="258" r:id="Rdd809efc0a174ee6"/>
    <p:sldId xmlns:r="http://schemas.openxmlformats.org/officeDocument/2006/relationships" id="259" r:id="R67b80636e92140ab"/>
    <p:sldId xmlns:r="http://schemas.openxmlformats.org/officeDocument/2006/relationships" id="260" r:id="R3fdcc56ad72d4349"/>
    <p:sldId xmlns:r="http://schemas.openxmlformats.org/officeDocument/2006/relationships" id="261" r:id="Rc95e48a63d164c04"/>
    <p:sldId xmlns:r="http://schemas.openxmlformats.org/officeDocument/2006/relationships" id="262" r:id="R0f649d8953574e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0195fefe244ed" /><Relationship Type="http://schemas.openxmlformats.org/officeDocument/2006/relationships/slide" Target="/ppt/slides/slide1.xml" Id="Rc84ea633daf44ecc" /><Relationship Type="http://schemas.openxmlformats.org/officeDocument/2006/relationships/slide" Target="/ppt/slides/slide2.xml" Id="R3f12fad441cc4c6d" /><Relationship Type="http://schemas.openxmlformats.org/officeDocument/2006/relationships/slide" Target="/ppt/slides/slide3.xml" Id="Rdd809efc0a174ee6" /><Relationship Type="http://schemas.openxmlformats.org/officeDocument/2006/relationships/slide" Target="/ppt/slides/slide4.xml" Id="R67b80636e92140ab" /><Relationship Type="http://schemas.openxmlformats.org/officeDocument/2006/relationships/slide" Target="/ppt/slides/slide5.xml" Id="R3fdcc56ad72d4349" /><Relationship Type="http://schemas.openxmlformats.org/officeDocument/2006/relationships/slide" Target="/ppt/slides/slide6.xml" Id="Rc95e48a63d164c04" /><Relationship Type="http://schemas.openxmlformats.org/officeDocument/2006/relationships/slide" Target="/ppt/slides/slide7.xml" Id="R0f649d8953574e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4b8ca4289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dc9b3d7fd457d" /><Relationship Type="http://schemas.openxmlformats.org/officeDocument/2006/relationships/theme" Target="/ppt/slideMasters/theme/theme1.xml" Id="Ra286ba35924042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dc9b3d7fd45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60e1b6408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0633a007f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b01ee1c974e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fdbbe9bee41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bb45c114c43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88e5405a740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0b9983f22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HOKAHEY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HOKAHEY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14 084 309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78 252 709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92 026 731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DAG SIGVART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Kaada, Camilla Colletts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