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d415e7ec1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de18b2a664707"/>
  </p:sldMasterIdLst>
  <p:sldIdLst>
    <p:sldId xmlns:r="http://schemas.openxmlformats.org/officeDocument/2006/relationships" id="256" r:id="R84d90bd233d84f29"/>
    <p:sldId xmlns:r="http://schemas.openxmlformats.org/officeDocument/2006/relationships" id="257" r:id="R80be3c19dd174085"/>
    <p:sldId xmlns:r="http://schemas.openxmlformats.org/officeDocument/2006/relationships" id="258" r:id="R511eef824782479d"/>
    <p:sldId xmlns:r="http://schemas.openxmlformats.org/officeDocument/2006/relationships" id="259" r:id="R9aad1c8246734499"/>
    <p:sldId xmlns:r="http://schemas.openxmlformats.org/officeDocument/2006/relationships" id="260" r:id="Rc8a2b3d1c78747ae"/>
    <p:sldId xmlns:r="http://schemas.openxmlformats.org/officeDocument/2006/relationships" id="261" r:id="R8d06de7e723c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de18b2a664707" /><Relationship Type="http://schemas.openxmlformats.org/officeDocument/2006/relationships/slide" Target="/ppt/slides/slide1.xml" Id="R84d90bd233d84f29" /><Relationship Type="http://schemas.openxmlformats.org/officeDocument/2006/relationships/slide" Target="/ppt/slides/slide2.xml" Id="R80be3c19dd174085" /><Relationship Type="http://schemas.openxmlformats.org/officeDocument/2006/relationships/slide" Target="/ppt/slides/slide3.xml" Id="R511eef824782479d" /><Relationship Type="http://schemas.openxmlformats.org/officeDocument/2006/relationships/slide" Target="/ppt/slides/slide4.xml" Id="R9aad1c8246734499" /><Relationship Type="http://schemas.openxmlformats.org/officeDocument/2006/relationships/slide" Target="/ppt/slides/slide5.xml" Id="Rc8a2b3d1c78747ae" /><Relationship Type="http://schemas.openxmlformats.org/officeDocument/2006/relationships/slide" Target="/ppt/slides/slide6.xml" Id="R8d06de7e723c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e7d7336db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1e9906a0423b" /><Relationship Type="http://schemas.openxmlformats.org/officeDocument/2006/relationships/theme" Target="/ppt/slideMasters/theme/theme1.xml" Id="R858c3eb99e8f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31e9906a0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8ab93be1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e88c0756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a3ab8996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b44c5e01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f7276e71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33704092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