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b89bd3ba6a4d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841462b4b54970"/>
  </p:sldMasterIdLst>
  <p:sldIdLst>
    <p:sldId xmlns:r="http://schemas.openxmlformats.org/officeDocument/2006/relationships" id="256" r:id="R27963b06ad3b4792"/>
    <p:sldId xmlns:r="http://schemas.openxmlformats.org/officeDocument/2006/relationships" id="257" r:id="Rfc5c549d16a848e2"/>
    <p:sldId xmlns:r="http://schemas.openxmlformats.org/officeDocument/2006/relationships" id="258" r:id="Rdb61842ac15343d8"/>
    <p:sldId xmlns:r="http://schemas.openxmlformats.org/officeDocument/2006/relationships" id="259" r:id="Rf99a13daadc04f05"/>
    <p:sldId xmlns:r="http://schemas.openxmlformats.org/officeDocument/2006/relationships" id="260" r:id="R27c1b64affa64cac"/>
    <p:sldId xmlns:r="http://schemas.openxmlformats.org/officeDocument/2006/relationships" id="261" r:id="R3c8945c209a5479f"/>
    <p:sldId xmlns:r="http://schemas.openxmlformats.org/officeDocument/2006/relationships" id="262" r:id="R1f5c123752304b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841462b4b54970" /><Relationship Type="http://schemas.openxmlformats.org/officeDocument/2006/relationships/slide" Target="/ppt/slides/slide1.xml" Id="R27963b06ad3b4792" /><Relationship Type="http://schemas.openxmlformats.org/officeDocument/2006/relationships/slide" Target="/ppt/slides/slide2.xml" Id="Rfc5c549d16a848e2" /><Relationship Type="http://schemas.openxmlformats.org/officeDocument/2006/relationships/slide" Target="/ppt/slides/slide3.xml" Id="Rdb61842ac15343d8" /><Relationship Type="http://schemas.openxmlformats.org/officeDocument/2006/relationships/slide" Target="/ppt/slides/slide4.xml" Id="Rf99a13daadc04f05" /><Relationship Type="http://schemas.openxmlformats.org/officeDocument/2006/relationships/slide" Target="/ppt/slides/slide5.xml" Id="R27c1b64affa64cac" /><Relationship Type="http://schemas.openxmlformats.org/officeDocument/2006/relationships/slide" Target="/ppt/slides/slide6.xml" Id="R3c8945c209a5479f" /><Relationship Type="http://schemas.openxmlformats.org/officeDocument/2006/relationships/slide" Target="/ppt/slides/slide7.xml" Id="R1f5c123752304b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97eba2149243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f9c33a98d48bb" /><Relationship Type="http://schemas.openxmlformats.org/officeDocument/2006/relationships/theme" Target="/ppt/slideMasters/theme/theme1.xml" Id="Rb4354636a7664d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5f9c33a98d48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453b5c7824b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f832ce76b4d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8277b1f8f49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8b30b2ae047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976ee84084b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157eb36a343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99991280b4a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A-INTERIØR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A-INTERIØR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22 442 723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338 057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−1 342 854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10 680 624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VITKUS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Ranviksvingen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920 190 413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A-INTERIØR AS</a:t>
            </a:r>
          </a:p>
        </p:txBody>
      </p:sp>
    </p:spTree>
  </p:cSld>
  <p:clrMapOvr>
    <a:masterClrMapping xmlns:a="http://schemas.openxmlformats.org/drawingml/2006/main"/>
  </p:clrMapOvr>
</p:sld>
</file>