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e94fb137f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389f3eef94b14"/>
  </p:sldMasterIdLst>
  <p:sldIdLst>
    <p:sldId xmlns:r="http://schemas.openxmlformats.org/officeDocument/2006/relationships" id="256" r:id="Rcc216e01ed284bed"/>
    <p:sldId xmlns:r="http://schemas.openxmlformats.org/officeDocument/2006/relationships" id="257" r:id="R1e62d69bc8694159"/>
    <p:sldId xmlns:r="http://schemas.openxmlformats.org/officeDocument/2006/relationships" id="258" r:id="R1bd44e7ce9a545cb"/>
    <p:sldId xmlns:r="http://schemas.openxmlformats.org/officeDocument/2006/relationships" id="259" r:id="Rb1766670c39a43f4"/>
    <p:sldId xmlns:r="http://schemas.openxmlformats.org/officeDocument/2006/relationships" id="260" r:id="R87bf617aebe442ad"/>
    <p:sldId xmlns:r="http://schemas.openxmlformats.org/officeDocument/2006/relationships" id="261" r:id="R6904428b382d4a54"/>
    <p:sldId xmlns:r="http://schemas.openxmlformats.org/officeDocument/2006/relationships" id="262" r:id="R8fa7c45de171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389f3eef94b14" /><Relationship Type="http://schemas.openxmlformats.org/officeDocument/2006/relationships/slide" Target="/ppt/slides/slide1.xml" Id="Rcc216e01ed284bed" /><Relationship Type="http://schemas.openxmlformats.org/officeDocument/2006/relationships/slide" Target="/ppt/slides/slide2.xml" Id="R1e62d69bc8694159" /><Relationship Type="http://schemas.openxmlformats.org/officeDocument/2006/relationships/slide" Target="/ppt/slides/slide3.xml" Id="R1bd44e7ce9a545cb" /><Relationship Type="http://schemas.openxmlformats.org/officeDocument/2006/relationships/slide" Target="/ppt/slides/slide4.xml" Id="Rb1766670c39a43f4" /><Relationship Type="http://schemas.openxmlformats.org/officeDocument/2006/relationships/slide" Target="/ppt/slides/slide5.xml" Id="R87bf617aebe442ad" /><Relationship Type="http://schemas.openxmlformats.org/officeDocument/2006/relationships/slide" Target="/ppt/slides/slide6.xml" Id="R6904428b382d4a54" /><Relationship Type="http://schemas.openxmlformats.org/officeDocument/2006/relationships/slide" Target="/ppt/slides/slide7.xml" Id="R8fa7c45de171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1b8528c0e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0a35c2ed14965" /><Relationship Type="http://schemas.openxmlformats.org/officeDocument/2006/relationships/theme" Target="/ppt/slideMasters/theme/theme1.xml" Id="R645b4770bf94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0a35c2ed1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66f7bdd87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cb38a42a9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810106b5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9a27fdb06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12ee29f0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95aac81ee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fb3086440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JFS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STRØMMEVOLD JON FASTE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Ol-Klemmetsaveien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920 194 583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