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6e417331da47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c2fb3fc6904fdb"/>
  </p:sldMasterIdLst>
  <p:sldIdLst>
    <p:sldId xmlns:r="http://schemas.openxmlformats.org/officeDocument/2006/relationships" id="256" r:id="R856f884f91be4869"/>
    <p:sldId xmlns:r="http://schemas.openxmlformats.org/officeDocument/2006/relationships" id="257" r:id="Rf650ecb3de2c43ab"/>
    <p:sldId xmlns:r="http://schemas.openxmlformats.org/officeDocument/2006/relationships" id="258" r:id="R625dfce01e74498c"/>
    <p:sldId xmlns:r="http://schemas.openxmlformats.org/officeDocument/2006/relationships" id="259" r:id="R186cbe41807141a1"/>
    <p:sldId xmlns:r="http://schemas.openxmlformats.org/officeDocument/2006/relationships" id="260" r:id="Rb68093bb785e4385"/>
    <p:sldId xmlns:r="http://schemas.openxmlformats.org/officeDocument/2006/relationships" id="261" r:id="R105c3cda8d6b425f"/>
    <p:sldId xmlns:r="http://schemas.openxmlformats.org/officeDocument/2006/relationships" id="262" r:id="Rfe4621058e3944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c2fb3fc6904fdb" /><Relationship Type="http://schemas.openxmlformats.org/officeDocument/2006/relationships/slide" Target="/ppt/slides/slide1.xml" Id="R856f884f91be4869" /><Relationship Type="http://schemas.openxmlformats.org/officeDocument/2006/relationships/slide" Target="/ppt/slides/slide2.xml" Id="Rf650ecb3de2c43ab" /><Relationship Type="http://schemas.openxmlformats.org/officeDocument/2006/relationships/slide" Target="/ppt/slides/slide3.xml" Id="R625dfce01e74498c" /><Relationship Type="http://schemas.openxmlformats.org/officeDocument/2006/relationships/slide" Target="/ppt/slides/slide4.xml" Id="R186cbe41807141a1" /><Relationship Type="http://schemas.openxmlformats.org/officeDocument/2006/relationships/slide" Target="/ppt/slides/slide5.xml" Id="Rb68093bb785e4385" /><Relationship Type="http://schemas.openxmlformats.org/officeDocument/2006/relationships/slide" Target="/ppt/slides/slide6.xml" Id="R105c3cda8d6b425f" /><Relationship Type="http://schemas.openxmlformats.org/officeDocument/2006/relationships/slide" Target="/ppt/slides/slide7.xml" Id="Rfe4621058e3944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89b970e7f04d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642f023494e19" /><Relationship Type="http://schemas.openxmlformats.org/officeDocument/2006/relationships/theme" Target="/ppt/slideMasters/theme/theme1.xml" Id="Rac0b81912d1f47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9642f023494e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3bcd79fa442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5e7b2be9c4c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76007c01f43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e80dff0454a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b107de56c4c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cdf6baf2a41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5a73e744149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NICAND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NICAND HOLDING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6 126 077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7 888 876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7 898 007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HESTNES NICOLAYSEN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Bjerkoddveien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920 194 737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NICAND HOLDING AS</a:t>
            </a:r>
          </a:p>
        </p:txBody>
      </p:sp>
    </p:spTree>
  </p:cSld>
  <p:clrMapOvr>
    <a:masterClrMapping xmlns:a="http://schemas.openxmlformats.org/drawingml/2006/main"/>
  </p:clrMapOvr>
</p:sld>
</file>