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165006b07845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ca4980195749c1"/>
  </p:sldMasterIdLst>
  <p:sldIdLst>
    <p:sldId xmlns:r="http://schemas.openxmlformats.org/officeDocument/2006/relationships" id="256" r:id="Ref643621c7b64d67"/>
    <p:sldId xmlns:r="http://schemas.openxmlformats.org/officeDocument/2006/relationships" id="257" r:id="R033634bdab024d36"/>
    <p:sldId xmlns:r="http://schemas.openxmlformats.org/officeDocument/2006/relationships" id="258" r:id="R449c9ca9aaa54efc"/>
    <p:sldId xmlns:r="http://schemas.openxmlformats.org/officeDocument/2006/relationships" id="259" r:id="Rcb3b51ce3a58442d"/>
    <p:sldId xmlns:r="http://schemas.openxmlformats.org/officeDocument/2006/relationships" id="260" r:id="R5fa7fe9b705c44ce"/>
    <p:sldId xmlns:r="http://schemas.openxmlformats.org/officeDocument/2006/relationships" id="261" r:id="R44d2d7fca2394ac4"/>
    <p:sldId xmlns:r="http://schemas.openxmlformats.org/officeDocument/2006/relationships" id="262" r:id="R194a206b62184a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a4980195749c1" /><Relationship Type="http://schemas.openxmlformats.org/officeDocument/2006/relationships/slide" Target="/ppt/slides/slide1.xml" Id="Ref643621c7b64d67" /><Relationship Type="http://schemas.openxmlformats.org/officeDocument/2006/relationships/slide" Target="/ppt/slides/slide2.xml" Id="R033634bdab024d36" /><Relationship Type="http://schemas.openxmlformats.org/officeDocument/2006/relationships/slide" Target="/ppt/slides/slide3.xml" Id="R449c9ca9aaa54efc" /><Relationship Type="http://schemas.openxmlformats.org/officeDocument/2006/relationships/slide" Target="/ppt/slides/slide4.xml" Id="Rcb3b51ce3a58442d" /><Relationship Type="http://schemas.openxmlformats.org/officeDocument/2006/relationships/slide" Target="/ppt/slides/slide5.xml" Id="R5fa7fe9b705c44ce" /><Relationship Type="http://schemas.openxmlformats.org/officeDocument/2006/relationships/slide" Target="/ppt/slides/slide6.xml" Id="R44d2d7fca2394ac4" /><Relationship Type="http://schemas.openxmlformats.org/officeDocument/2006/relationships/slide" Target="/ppt/slides/slide7.xml" Id="R194a206b62184a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f37bff7c847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d5922d78e4b06" /><Relationship Type="http://schemas.openxmlformats.org/officeDocument/2006/relationships/theme" Target="/ppt/slideMasters/theme/theme1.xml" Id="R251e63f153f749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dd5922d78e4b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ff80ae6b646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3024bc03449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0c2c630f54d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295c6e08840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e0745028c49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d5df23bc14a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4508fe1eb4a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HALTEK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HALTEK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3 960 717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2 013 053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1 813 711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3 508 127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4 945 579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HEIN ANDRE LANGÅKER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920 195 342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HALTEK HOLDING AS</a:t>
            </a:r>
          </a:p>
        </p:txBody>
      </p:sp>
    </p:spTree>
  </p:cSld>
  <p:clrMapOvr>
    <a:masterClrMapping xmlns:a="http://schemas.openxmlformats.org/drawingml/2006/main"/>
  </p:clrMapOvr>
</p:sld>
</file>