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41689995244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5b4f9984b4c0d"/>
  </p:sldMasterIdLst>
  <p:sldIdLst>
    <p:sldId xmlns:r="http://schemas.openxmlformats.org/officeDocument/2006/relationships" id="256" r:id="R8ddca564880e435b"/>
    <p:sldId xmlns:r="http://schemas.openxmlformats.org/officeDocument/2006/relationships" id="257" r:id="R6574dcb5567a4a6c"/>
    <p:sldId xmlns:r="http://schemas.openxmlformats.org/officeDocument/2006/relationships" id="258" r:id="R2382973dd85a498b"/>
    <p:sldId xmlns:r="http://schemas.openxmlformats.org/officeDocument/2006/relationships" id="259" r:id="R3a6556a06e774f6a"/>
    <p:sldId xmlns:r="http://schemas.openxmlformats.org/officeDocument/2006/relationships" id="260" r:id="Rb31365a5493f4de3"/>
    <p:sldId xmlns:r="http://schemas.openxmlformats.org/officeDocument/2006/relationships" id="261" r:id="R1c494794ea4b45aa"/>
    <p:sldId xmlns:r="http://schemas.openxmlformats.org/officeDocument/2006/relationships" id="262" r:id="R534a72bbf4fd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5b4f9984b4c0d" /><Relationship Type="http://schemas.openxmlformats.org/officeDocument/2006/relationships/slide" Target="/ppt/slides/slide1.xml" Id="R8ddca564880e435b" /><Relationship Type="http://schemas.openxmlformats.org/officeDocument/2006/relationships/slide" Target="/ppt/slides/slide2.xml" Id="R6574dcb5567a4a6c" /><Relationship Type="http://schemas.openxmlformats.org/officeDocument/2006/relationships/slide" Target="/ppt/slides/slide3.xml" Id="R2382973dd85a498b" /><Relationship Type="http://schemas.openxmlformats.org/officeDocument/2006/relationships/slide" Target="/ppt/slides/slide4.xml" Id="R3a6556a06e774f6a" /><Relationship Type="http://schemas.openxmlformats.org/officeDocument/2006/relationships/slide" Target="/ppt/slides/slide5.xml" Id="Rb31365a5493f4de3" /><Relationship Type="http://schemas.openxmlformats.org/officeDocument/2006/relationships/slide" Target="/ppt/slides/slide6.xml" Id="R1c494794ea4b45aa" /><Relationship Type="http://schemas.openxmlformats.org/officeDocument/2006/relationships/slide" Target="/ppt/slides/slide7.xml" Id="R534a72bbf4fd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9916fc39a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44d7e12694d44" /><Relationship Type="http://schemas.openxmlformats.org/officeDocument/2006/relationships/theme" Target="/ppt/slideMasters/theme/theme1.xml" Id="R793ad1fa0ece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44d7e1269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53052ded4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1f7621f4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55b3cc96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ff4553c3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ddcef932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f7dc1a14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3f475d7f9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TYSE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TYSE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EIENDOMSINVEST AS</a:t>
            </a:r>
          </a:p>
        </p:txBody>
      </p:sp>
    </p:spTree>
  </p:cSld>
  <p:clrMapOvr>
    <a:masterClrMapping xmlns:a="http://schemas.openxmlformats.org/drawingml/2006/main"/>
  </p:clrMapOvr>
</p:sld>
</file>