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dcad8b27f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30d5d5d22743c8"/>
  </p:sldMasterIdLst>
  <p:sldIdLst>
    <p:sldId xmlns:r="http://schemas.openxmlformats.org/officeDocument/2006/relationships" id="256" r:id="Ra5975e70dc6942e6"/>
    <p:sldId xmlns:r="http://schemas.openxmlformats.org/officeDocument/2006/relationships" id="257" r:id="R2c74341b907b4adf"/>
    <p:sldId xmlns:r="http://schemas.openxmlformats.org/officeDocument/2006/relationships" id="258" r:id="R106c2b3cc1c34561"/>
    <p:sldId xmlns:r="http://schemas.openxmlformats.org/officeDocument/2006/relationships" id="259" r:id="R835071056db34f99"/>
    <p:sldId xmlns:r="http://schemas.openxmlformats.org/officeDocument/2006/relationships" id="260" r:id="Rffcc965457094249"/>
    <p:sldId xmlns:r="http://schemas.openxmlformats.org/officeDocument/2006/relationships" id="261" r:id="R60dc23deaabc461c"/>
    <p:sldId xmlns:r="http://schemas.openxmlformats.org/officeDocument/2006/relationships" id="262" r:id="Rc3c6b1eb1398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0d5d5d22743c8" /><Relationship Type="http://schemas.openxmlformats.org/officeDocument/2006/relationships/slide" Target="/ppt/slides/slide1.xml" Id="Ra5975e70dc6942e6" /><Relationship Type="http://schemas.openxmlformats.org/officeDocument/2006/relationships/slide" Target="/ppt/slides/slide2.xml" Id="R2c74341b907b4adf" /><Relationship Type="http://schemas.openxmlformats.org/officeDocument/2006/relationships/slide" Target="/ppt/slides/slide3.xml" Id="R106c2b3cc1c34561" /><Relationship Type="http://schemas.openxmlformats.org/officeDocument/2006/relationships/slide" Target="/ppt/slides/slide4.xml" Id="R835071056db34f99" /><Relationship Type="http://schemas.openxmlformats.org/officeDocument/2006/relationships/slide" Target="/ppt/slides/slide5.xml" Id="Rffcc965457094249" /><Relationship Type="http://schemas.openxmlformats.org/officeDocument/2006/relationships/slide" Target="/ppt/slides/slide6.xml" Id="R60dc23deaabc461c" /><Relationship Type="http://schemas.openxmlformats.org/officeDocument/2006/relationships/slide" Target="/ppt/slides/slide7.xml" Id="Rc3c6b1eb1398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d458685a9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3437737d4914" /><Relationship Type="http://schemas.openxmlformats.org/officeDocument/2006/relationships/theme" Target="/ppt/slideMasters/theme/theme1.xml" Id="Ref4b1895f1bf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23437737d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083c4af2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007e1b12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61d24722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6001b87c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33764ffe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8187649c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5dabc99ad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TLT HOLDING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1 906 107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2 067 480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920 197 914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TLT HOLDING AS</a:t>
            </a:r>
          </a:p>
        </p:txBody>
      </p:sp>
    </p:spTree>
  </p:cSld>
  <p:clrMapOvr>
    <a:masterClrMapping xmlns:a="http://schemas.openxmlformats.org/drawingml/2006/main"/>
  </p:clrMapOvr>
</p:sld>
</file>