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5d514d950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91b8209e842eb"/>
  </p:sldMasterIdLst>
  <p:sldIdLst>
    <p:sldId xmlns:r="http://schemas.openxmlformats.org/officeDocument/2006/relationships" id="256" r:id="R5e7d81b3c09648ad"/>
    <p:sldId xmlns:r="http://schemas.openxmlformats.org/officeDocument/2006/relationships" id="257" r:id="R994cf3577ef24eea"/>
    <p:sldId xmlns:r="http://schemas.openxmlformats.org/officeDocument/2006/relationships" id="258" r:id="Ra572650f98294c89"/>
    <p:sldId xmlns:r="http://schemas.openxmlformats.org/officeDocument/2006/relationships" id="259" r:id="R2c1b35aca9c14e07"/>
    <p:sldId xmlns:r="http://schemas.openxmlformats.org/officeDocument/2006/relationships" id="260" r:id="Rb44de628f08a4d53"/>
    <p:sldId xmlns:r="http://schemas.openxmlformats.org/officeDocument/2006/relationships" id="261" r:id="R216b335eb880468a"/>
    <p:sldId xmlns:r="http://schemas.openxmlformats.org/officeDocument/2006/relationships" id="262" r:id="R9ccf48ca8f66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91b8209e842eb" /><Relationship Type="http://schemas.openxmlformats.org/officeDocument/2006/relationships/slide" Target="/ppt/slides/slide1.xml" Id="R5e7d81b3c09648ad" /><Relationship Type="http://schemas.openxmlformats.org/officeDocument/2006/relationships/slide" Target="/ppt/slides/slide2.xml" Id="R994cf3577ef24eea" /><Relationship Type="http://schemas.openxmlformats.org/officeDocument/2006/relationships/slide" Target="/ppt/slides/slide3.xml" Id="Ra572650f98294c89" /><Relationship Type="http://schemas.openxmlformats.org/officeDocument/2006/relationships/slide" Target="/ppt/slides/slide4.xml" Id="R2c1b35aca9c14e07" /><Relationship Type="http://schemas.openxmlformats.org/officeDocument/2006/relationships/slide" Target="/ppt/slides/slide5.xml" Id="Rb44de628f08a4d53" /><Relationship Type="http://schemas.openxmlformats.org/officeDocument/2006/relationships/slide" Target="/ppt/slides/slide6.xml" Id="R216b335eb880468a" /><Relationship Type="http://schemas.openxmlformats.org/officeDocument/2006/relationships/slide" Target="/ppt/slides/slide7.xml" Id="R9ccf48ca8f66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5347dca98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1d80f69a740e4" /><Relationship Type="http://schemas.openxmlformats.org/officeDocument/2006/relationships/theme" Target="/ppt/slideMasters/theme/theme1.xml" Id="R0ed7ce71c2dc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1d80f69a7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7321f9ea5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a3b5ee6ec49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85626e24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b8fe51f41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8ae2d9cab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4ea84716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59ee72fc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101 877 701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102 086 234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48,8 %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HÜBERT AS  –  48,8 %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ØKR INNVEST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 OCEAN TECHNOLOGY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MARNA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Gismerøyveien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920 205 143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 HOLDING AS</a:t>
            </a:r>
          </a:p>
        </p:txBody>
      </p:sp>
    </p:spTree>
  </p:cSld>
  <p:clrMapOvr>
    <a:masterClrMapping xmlns:a="http://schemas.openxmlformats.org/drawingml/2006/main"/>
  </p:clrMapOvr>
</p:sld>
</file>