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0c16d47a7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7e68824bd432a"/>
  </p:sldMasterIdLst>
  <p:sldIdLst>
    <p:sldId xmlns:r="http://schemas.openxmlformats.org/officeDocument/2006/relationships" id="256" r:id="R81f4b382384f4dd5"/>
    <p:sldId xmlns:r="http://schemas.openxmlformats.org/officeDocument/2006/relationships" id="257" r:id="R91abf663b51f4e69"/>
    <p:sldId xmlns:r="http://schemas.openxmlformats.org/officeDocument/2006/relationships" id="258" r:id="R59d509469fee472a"/>
    <p:sldId xmlns:r="http://schemas.openxmlformats.org/officeDocument/2006/relationships" id="259" r:id="Re4d122ab9d364bc3"/>
    <p:sldId xmlns:r="http://schemas.openxmlformats.org/officeDocument/2006/relationships" id="260" r:id="Rcc563ee640084947"/>
    <p:sldId xmlns:r="http://schemas.openxmlformats.org/officeDocument/2006/relationships" id="261" r:id="R7990a10e984c4770"/>
    <p:sldId xmlns:r="http://schemas.openxmlformats.org/officeDocument/2006/relationships" id="262" r:id="R85aabb842b0c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7e68824bd432a" /><Relationship Type="http://schemas.openxmlformats.org/officeDocument/2006/relationships/slide" Target="/ppt/slides/slide1.xml" Id="R81f4b382384f4dd5" /><Relationship Type="http://schemas.openxmlformats.org/officeDocument/2006/relationships/slide" Target="/ppt/slides/slide2.xml" Id="R91abf663b51f4e69" /><Relationship Type="http://schemas.openxmlformats.org/officeDocument/2006/relationships/slide" Target="/ppt/slides/slide3.xml" Id="R59d509469fee472a" /><Relationship Type="http://schemas.openxmlformats.org/officeDocument/2006/relationships/slide" Target="/ppt/slides/slide4.xml" Id="Re4d122ab9d364bc3" /><Relationship Type="http://schemas.openxmlformats.org/officeDocument/2006/relationships/slide" Target="/ppt/slides/slide5.xml" Id="Rcc563ee640084947" /><Relationship Type="http://schemas.openxmlformats.org/officeDocument/2006/relationships/slide" Target="/ppt/slides/slide6.xml" Id="R7990a10e984c4770" /><Relationship Type="http://schemas.openxmlformats.org/officeDocument/2006/relationships/slide" Target="/ppt/slides/slide7.xml" Id="R85aabb842b0c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ff7288a6a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2c243d6d426c" /><Relationship Type="http://schemas.openxmlformats.org/officeDocument/2006/relationships/theme" Target="/ppt/slideMasters/theme/theme1.xml" Id="R7f20b2a18452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d2c243d6d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a124f738e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e88e007c1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0d859756a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3ee8eefd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69674fd7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eafbb571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cac55b764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IHS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17 734 819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STIKHOLMEN INGE-HENNING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