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89c694070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f1b4f9c2c408f"/>
  </p:sldMasterIdLst>
  <p:sldIdLst>
    <p:sldId xmlns:r="http://schemas.openxmlformats.org/officeDocument/2006/relationships" id="256" r:id="R6f86900271654847"/>
    <p:sldId xmlns:r="http://schemas.openxmlformats.org/officeDocument/2006/relationships" id="257" r:id="Rd54166082a65425a"/>
    <p:sldId xmlns:r="http://schemas.openxmlformats.org/officeDocument/2006/relationships" id="258" r:id="R6467563c6e33498f"/>
    <p:sldId xmlns:r="http://schemas.openxmlformats.org/officeDocument/2006/relationships" id="259" r:id="R3b09b706b1e142ce"/>
    <p:sldId xmlns:r="http://schemas.openxmlformats.org/officeDocument/2006/relationships" id="260" r:id="R2a1bf30c8d1946c0"/>
    <p:sldId xmlns:r="http://schemas.openxmlformats.org/officeDocument/2006/relationships" id="261" r:id="Rb08a409f68fa45da"/>
    <p:sldId xmlns:r="http://schemas.openxmlformats.org/officeDocument/2006/relationships" id="262" r:id="Rb01ba137f0ec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f1b4f9c2c408f" /><Relationship Type="http://schemas.openxmlformats.org/officeDocument/2006/relationships/slide" Target="/ppt/slides/slide1.xml" Id="R6f86900271654847" /><Relationship Type="http://schemas.openxmlformats.org/officeDocument/2006/relationships/slide" Target="/ppt/slides/slide2.xml" Id="Rd54166082a65425a" /><Relationship Type="http://schemas.openxmlformats.org/officeDocument/2006/relationships/slide" Target="/ppt/slides/slide3.xml" Id="R6467563c6e33498f" /><Relationship Type="http://schemas.openxmlformats.org/officeDocument/2006/relationships/slide" Target="/ppt/slides/slide4.xml" Id="R3b09b706b1e142ce" /><Relationship Type="http://schemas.openxmlformats.org/officeDocument/2006/relationships/slide" Target="/ppt/slides/slide5.xml" Id="R2a1bf30c8d1946c0" /><Relationship Type="http://schemas.openxmlformats.org/officeDocument/2006/relationships/slide" Target="/ppt/slides/slide6.xml" Id="Rb08a409f68fa45da" /><Relationship Type="http://schemas.openxmlformats.org/officeDocument/2006/relationships/slide" Target="/ppt/slides/slide7.xml" Id="Rb01ba137f0ec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d9e56c7cf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68117ea4741e5" /><Relationship Type="http://schemas.openxmlformats.org/officeDocument/2006/relationships/theme" Target="/ppt/slideMasters/theme/theme1.xml" Id="R00c80944f7b4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68117ea47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5da39d5a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4b5582abe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c8727ec5f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caf0d4657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bf17c7127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dd5a4f80f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6d6b72ae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RØRCO INVEST AS ble etablert [år] og holder til i Espeland.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2 942 578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 INVEST AS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RISVOLD ANDRE KLEPPE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JONNY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KJELL EGIL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KASPER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HERDLEVÆR ROY MORTEN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871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5267 Espeland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920 207 782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RØRCO INVEST AS</a:t>
            </a:r>
          </a:p>
        </p:txBody>
      </p:sp>
    </p:spTree>
  </p:cSld>
  <p:clrMapOvr>
    <a:masterClrMapping xmlns:a="http://schemas.openxmlformats.org/drawingml/2006/main"/>
  </p:clrMapOvr>
</p:sld>
</file>