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e2479f4a7c42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79308eadf843a5"/>
  </p:sldMasterIdLst>
  <p:sldIdLst>
    <p:sldId xmlns:r="http://schemas.openxmlformats.org/officeDocument/2006/relationships" id="256" r:id="Rd7e5515ca2ce474b"/>
    <p:sldId xmlns:r="http://schemas.openxmlformats.org/officeDocument/2006/relationships" id="257" r:id="R2f0523bc7ab74d2c"/>
    <p:sldId xmlns:r="http://schemas.openxmlformats.org/officeDocument/2006/relationships" id="258" r:id="R9e6abab7374d4455"/>
    <p:sldId xmlns:r="http://schemas.openxmlformats.org/officeDocument/2006/relationships" id="259" r:id="R8bd51a6831704ca7"/>
    <p:sldId xmlns:r="http://schemas.openxmlformats.org/officeDocument/2006/relationships" id="260" r:id="R34d9749b38024131"/>
    <p:sldId xmlns:r="http://schemas.openxmlformats.org/officeDocument/2006/relationships" id="261" r:id="R653fe7cc97c24d9f"/>
    <p:sldId xmlns:r="http://schemas.openxmlformats.org/officeDocument/2006/relationships" id="262" r:id="R59d5d7974d86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9308eadf843a5" /><Relationship Type="http://schemas.openxmlformats.org/officeDocument/2006/relationships/slide" Target="/ppt/slides/slide1.xml" Id="Rd7e5515ca2ce474b" /><Relationship Type="http://schemas.openxmlformats.org/officeDocument/2006/relationships/slide" Target="/ppt/slides/slide2.xml" Id="R2f0523bc7ab74d2c" /><Relationship Type="http://schemas.openxmlformats.org/officeDocument/2006/relationships/slide" Target="/ppt/slides/slide3.xml" Id="R9e6abab7374d4455" /><Relationship Type="http://schemas.openxmlformats.org/officeDocument/2006/relationships/slide" Target="/ppt/slides/slide4.xml" Id="R8bd51a6831704ca7" /><Relationship Type="http://schemas.openxmlformats.org/officeDocument/2006/relationships/slide" Target="/ppt/slides/slide5.xml" Id="R34d9749b38024131" /><Relationship Type="http://schemas.openxmlformats.org/officeDocument/2006/relationships/slide" Target="/ppt/slides/slide6.xml" Id="R653fe7cc97c24d9f" /><Relationship Type="http://schemas.openxmlformats.org/officeDocument/2006/relationships/slide" Target="/ppt/slides/slide7.xml" Id="R59d5d7974d86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4e8d1f2b6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b4d21a28a472d" /><Relationship Type="http://schemas.openxmlformats.org/officeDocument/2006/relationships/theme" Target="/ppt/slideMasters/theme/theme1.xml" Id="Rce064a79484e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7b4d21a28a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14efe11b94c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91da38fd5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546f886934d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95d6ea80d46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8bc94c0b649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49def9ee54c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81d8b4e9843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BARBAROSSA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BARBAROSSA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BARBAROSSA HOLDING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BARBAROSSA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BARBAROSSA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BARBAROSSA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1 009 438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−306 612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7 286 899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78 293 108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78 449 173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BARBAROSSA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OLAV HOVE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BARBAROSSA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Bergmannsveien 444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3614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920 208 290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BARBAROSSA HOLDING AS</a:t>
            </a:r>
          </a:p>
        </p:txBody>
      </p:sp>
    </p:spTree>
  </p:cSld>
  <p:clrMapOvr>
    <a:masterClrMapping xmlns:a="http://schemas.openxmlformats.org/drawingml/2006/main"/>
  </p:clrMapOvr>
</p:sld>
</file>