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c1aaad55294d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3ebc755f944130"/>
  </p:sldMasterIdLst>
  <p:sldIdLst>
    <p:sldId xmlns:r="http://schemas.openxmlformats.org/officeDocument/2006/relationships" id="256" r:id="R17bd1f196bee4640"/>
    <p:sldId xmlns:r="http://schemas.openxmlformats.org/officeDocument/2006/relationships" id="257" r:id="Ra27c7dd7f9df48f2"/>
    <p:sldId xmlns:r="http://schemas.openxmlformats.org/officeDocument/2006/relationships" id="258" r:id="Ra2d6d62536504794"/>
    <p:sldId xmlns:r="http://schemas.openxmlformats.org/officeDocument/2006/relationships" id="259" r:id="Rae74950cd41c46ca"/>
    <p:sldId xmlns:r="http://schemas.openxmlformats.org/officeDocument/2006/relationships" id="260" r:id="R3e2bfcb08fbe49a8"/>
    <p:sldId xmlns:r="http://schemas.openxmlformats.org/officeDocument/2006/relationships" id="261" r:id="Rf6b2276076be43e2"/>
    <p:sldId xmlns:r="http://schemas.openxmlformats.org/officeDocument/2006/relationships" id="262" r:id="Rae46ed54e4964a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ebc755f944130" /><Relationship Type="http://schemas.openxmlformats.org/officeDocument/2006/relationships/slide" Target="/ppt/slides/slide1.xml" Id="R17bd1f196bee4640" /><Relationship Type="http://schemas.openxmlformats.org/officeDocument/2006/relationships/slide" Target="/ppt/slides/slide2.xml" Id="Ra27c7dd7f9df48f2" /><Relationship Type="http://schemas.openxmlformats.org/officeDocument/2006/relationships/slide" Target="/ppt/slides/slide3.xml" Id="Ra2d6d62536504794" /><Relationship Type="http://schemas.openxmlformats.org/officeDocument/2006/relationships/slide" Target="/ppt/slides/slide4.xml" Id="Rae74950cd41c46ca" /><Relationship Type="http://schemas.openxmlformats.org/officeDocument/2006/relationships/slide" Target="/ppt/slides/slide5.xml" Id="R3e2bfcb08fbe49a8" /><Relationship Type="http://schemas.openxmlformats.org/officeDocument/2006/relationships/slide" Target="/ppt/slides/slide6.xml" Id="Rf6b2276076be43e2" /><Relationship Type="http://schemas.openxmlformats.org/officeDocument/2006/relationships/slide" Target="/ppt/slides/slide7.xml" Id="Rae46ed54e4964a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de281429843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6ed411d67451f" /><Relationship Type="http://schemas.openxmlformats.org/officeDocument/2006/relationships/theme" Target="/ppt/slideMasters/theme/theme1.xml" Id="R154bc43ca12640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56ed411d6745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975962a154c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5357075f040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94d0570804e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c16a71e014d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f5bc29fc749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b3b4532044f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72ccb87d044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GLUM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633 047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HØGAAS LARS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Magnus Høgås, Båsmoveien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920 208 622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GLUM HOLDING AS</a:t>
            </a:r>
          </a:p>
        </p:txBody>
      </p:sp>
    </p:spTree>
  </p:cSld>
  <p:clrMapOvr>
    <a:masterClrMapping xmlns:a="http://schemas.openxmlformats.org/drawingml/2006/main"/>
  </p:clrMapOvr>
</p:sld>
</file>