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dd88034c8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3fa582288461e"/>
  </p:sldMasterIdLst>
  <p:sldIdLst>
    <p:sldId xmlns:r="http://schemas.openxmlformats.org/officeDocument/2006/relationships" id="256" r:id="Ra68c2f7471d34fac"/>
    <p:sldId xmlns:r="http://schemas.openxmlformats.org/officeDocument/2006/relationships" id="257" r:id="R7e70a9afd8bd40a3"/>
    <p:sldId xmlns:r="http://schemas.openxmlformats.org/officeDocument/2006/relationships" id="258" r:id="R65f2e29404f54787"/>
    <p:sldId xmlns:r="http://schemas.openxmlformats.org/officeDocument/2006/relationships" id="259" r:id="R0a4afdbf367c45ac"/>
    <p:sldId xmlns:r="http://schemas.openxmlformats.org/officeDocument/2006/relationships" id="260" r:id="R6f5c0e554de34fff"/>
    <p:sldId xmlns:r="http://schemas.openxmlformats.org/officeDocument/2006/relationships" id="261" r:id="R7b446457ddef42b0"/>
    <p:sldId xmlns:r="http://schemas.openxmlformats.org/officeDocument/2006/relationships" id="262" r:id="R9bbf4cd5664e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3fa582288461e" /><Relationship Type="http://schemas.openxmlformats.org/officeDocument/2006/relationships/slide" Target="/ppt/slides/slide1.xml" Id="Ra68c2f7471d34fac" /><Relationship Type="http://schemas.openxmlformats.org/officeDocument/2006/relationships/slide" Target="/ppt/slides/slide2.xml" Id="R7e70a9afd8bd40a3" /><Relationship Type="http://schemas.openxmlformats.org/officeDocument/2006/relationships/slide" Target="/ppt/slides/slide3.xml" Id="R65f2e29404f54787" /><Relationship Type="http://schemas.openxmlformats.org/officeDocument/2006/relationships/slide" Target="/ppt/slides/slide4.xml" Id="R0a4afdbf367c45ac" /><Relationship Type="http://schemas.openxmlformats.org/officeDocument/2006/relationships/slide" Target="/ppt/slides/slide5.xml" Id="R6f5c0e554de34fff" /><Relationship Type="http://schemas.openxmlformats.org/officeDocument/2006/relationships/slide" Target="/ppt/slides/slide6.xml" Id="R7b446457ddef42b0" /><Relationship Type="http://schemas.openxmlformats.org/officeDocument/2006/relationships/slide" Target="/ppt/slides/slide7.xml" Id="R9bbf4cd5664e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7a565bf7e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5b5f1dc24403d" /><Relationship Type="http://schemas.openxmlformats.org/officeDocument/2006/relationships/theme" Target="/ppt/slideMasters/theme/theme1.xml" Id="R87085e363fb4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5b5f1dc24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222aa714d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d4512be8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824ae454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314def0b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c098f2c2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e8faa5b5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2fd13a974d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2 591 765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920 208 649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