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eb8bc2164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d8049200f4435"/>
  </p:sldMasterIdLst>
  <p:sldIdLst>
    <p:sldId xmlns:r="http://schemas.openxmlformats.org/officeDocument/2006/relationships" id="256" r:id="Rf65ed14e089e4e41"/>
    <p:sldId xmlns:r="http://schemas.openxmlformats.org/officeDocument/2006/relationships" id="257" r:id="Rc5e6ba0df6fa4b5c"/>
    <p:sldId xmlns:r="http://schemas.openxmlformats.org/officeDocument/2006/relationships" id="258" r:id="R73581ba4b7924a4a"/>
    <p:sldId xmlns:r="http://schemas.openxmlformats.org/officeDocument/2006/relationships" id="259" r:id="R547348bab4984e0f"/>
    <p:sldId xmlns:r="http://schemas.openxmlformats.org/officeDocument/2006/relationships" id="260" r:id="R92fcf26c54c24285"/>
    <p:sldId xmlns:r="http://schemas.openxmlformats.org/officeDocument/2006/relationships" id="261" r:id="Rca70d1108a714303"/>
    <p:sldId xmlns:r="http://schemas.openxmlformats.org/officeDocument/2006/relationships" id="262" r:id="R83f47857ec7a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d8049200f4435" /><Relationship Type="http://schemas.openxmlformats.org/officeDocument/2006/relationships/slide" Target="/ppt/slides/slide1.xml" Id="Rf65ed14e089e4e41" /><Relationship Type="http://schemas.openxmlformats.org/officeDocument/2006/relationships/slide" Target="/ppt/slides/slide2.xml" Id="Rc5e6ba0df6fa4b5c" /><Relationship Type="http://schemas.openxmlformats.org/officeDocument/2006/relationships/slide" Target="/ppt/slides/slide3.xml" Id="R73581ba4b7924a4a" /><Relationship Type="http://schemas.openxmlformats.org/officeDocument/2006/relationships/slide" Target="/ppt/slides/slide4.xml" Id="R547348bab4984e0f" /><Relationship Type="http://schemas.openxmlformats.org/officeDocument/2006/relationships/slide" Target="/ppt/slides/slide5.xml" Id="R92fcf26c54c24285" /><Relationship Type="http://schemas.openxmlformats.org/officeDocument/2006/relationships/slide" Target="/ppt/slides/slide6.xml" Id="Rca70d1108a714303" /><Relationship Type="http://schemas.openxmlformats.org/officeDocument/2006/relationships/slide" Target="/ppt/slides/slide7.xml" Id="R83f47857ec7a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ba229ba51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02c1c81c54ea4" /><Relationship Type="http://schemas.openxmlformats.org/officeDocument/2006/relationships/theme" Target="/ppt/slideMasters/theme/theme1.xml" Id="R78e8660b7edb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02c1c81c5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583028e6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7ad6f43f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77d14284f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1e3ca2f6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694dc956b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b85739b347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159d9eb0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