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323978695d45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7696652a6d4560"/>
  </p:sldMasterIdLst>
  <p:sldIdLst>
    <p:sldId xmlns:r="http://schemas.openxmlformats.org/officeDocument/2006/relationships" id="256" r:id="R0d885660125941e0"/>
    <p:sldId xmlns:r="http://schemas.openxmlformats.org/officeDocument/2006/relationships" id="257" r:id="Rcaebcfca7e6b4dd1"/>
    <p:sldId xmlns:r="http://schemas.openxmlformats.org/officeDocument/2006/relationships" id="258" r:id="R86b492708bd04006"/>
    <p:sldId xmlns:r="http://schemas.openxmlformats.org/officeDocument/2006/relationships" id="259" r:id="R1c253258e24642c7"/>
    <p:sldId xmlns:r="http://schemas.openxmlformats.org/officeDocument/2006/relationships" id="260" r:id="Rd183ca4df8544313"/>
    <p:sldId xmlns:r="http://schemas.openxmlformats.org/officeDocument/2006/relationships" id="261" r:id="R994815f745864517"/>
    <p:sldId xmlns:r="http://schemas.openxmlformats.org/officeDocument/2006/relationships" id="262" r:id="R81f27bda79ae49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7696652a6d4560" /><Relationship Type="http://schemas.openxmlformats.org/officeDocument/2006/relationships/slide" Target="/ppt/slides/slide1.xml" Id="R0d885660125941e0" /><Relationship Type="http://schemas.openxmlformats.org/officeDocument/2006/relationships/slide" Target="/ppt/slides/slide2.xml" Id="Rcaebcfca7e6b4dd1" /><Relationship Type="http://schemas.openxmlformats.org/officeDocument/2006/relationships/slide" Target="/ppt/slides/slide3.xml" Id="R86b492708bd04006" /><Relationship Type="http://schemas.openxmlformats.org/officeDocument/2006/relationships/slide" Target="/ppt/slides/slide4.xml" Id="R1c253258e24642c7" /><Relationship Type="http://schemas.openxmlformats.org/officeDocument/2006/relationships/slide" Target="/ppt/slides/slide5.xml" Id="Rd183ca4df8544313" /><Relationship Type="http://schemas.openxmlformats.org/officeDocument/2006/relationships/slide" Target="/ppt/slides/slide6.xml" Id="R994815f745864517" /><Relationship Type="http://schemas.openxmlformats.org/officeDocument/2006/relationships/slide" Target="/ppt/slides/slide7.xml" Id="R81f27bda79ae49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0136ae08ba4c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46c2896194825" /><Relationship Type="http://schemas.openxmlformats.org/officeDocument/2006/relationships/theme" Target="/ppt/slideMasters/theme/theme1.xml" Id="R98654cb07e0a4b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346c28961948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8a8f7c7bc4ef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0aff7b884c45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4d29dcd80245b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ed28c3a9d4b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9072770d1247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9fdf881ead48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9855385cc642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MENNE HOLDING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MENNE HOLDING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MENNE HOLDING 1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MENNE HOLDING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MENNE HOLDING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MENNE HOLDING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−58 096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26 903 163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1 193 529 250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1 194 088 671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MENNE HOLDING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MARYLEBONE HOLDING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MOREDUN HOLDING AS  –  12,5 %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MENNE HOLDING 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Fridtjof Nansens plass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920 211 208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MENNE HOLDING 1 AS</a:t>
            </a:r>
          </a:p>
        </p:txBody>
      </p:sp>
    </p:spTree>
  </p:cSld>
  <p:clrMapOvr>
    <a:masterClrMapping xmlns:a="http://schemas.openxmlformats.org/drawingml/2006/main"/>
  </p:clrMapOvr>
</p:sld>
</file>