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50ed139c2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8f538360b4da9"/>
  </p:sldMasterIdLst>
  <p:sldIdLst>
    <p:sldId xmlns:r="http://schemas.openxmlformats.org/officeDocument/2006/relationships" id="256" r:id="R8adf2f5f963f4f43"/>
    <p:sldId xmlns:r="http://schemas.openxmlformats.org/officeDocument/2006/relationships" id="257" r:id="Re927db7cbd674436"/>
    <p:sldId xmlns:r="http://schemas.openxmlformats.org/officeDocument/2006/relationships" id="258" r:id="Rc55ce529813e4e3d"/>
    <p:sldId xmlns:r="http://schemas.openxmlformats.org/officeDocument/2006/relationships" id="259" r:id="R3e83ef2fb20b4238"/>
    <p:sldId xmlns:r="http://schemas.openxmlformats.org/officeDocument/2006/relationships" id="260" r:id="R01f8ac2bcbd84177"/>
    <p:sldId xmlns:r="http://schemas.openxmlformats.org/officeDocument/2006/relationships" id="261" r:id="R90ecc00b4e014367"/>
    <p:sldId xmlns:r="http://schemas.openxmlformats.org/officeDocument/2006/relationships" id="262" r:id="Rd6814957171f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8f538360b4da9" /><Relationship Type="http://schemas.openxmlformats.org/officeDocument/2006/relationships/slide" Target="/ppt/slides/slide1.xml" Id="R8adf2f5f963f4f43" /><Relationship Type="http://schemas.openxmlformats.org/officeDocument/2006/relationships/slide" Target="/ppt/slides/slide2.xml" Id="Re927db7cbd674436" /><Relationship Type="http://schemas.openxmlformats.org/officeDocument/2006/relationships/slide" Target="/ppt/slides/slide3.xml" Id="Rc55ce529813e4e3d" /><Relationship Type="http://schemas.openxmlformats.org/officeDocument/2006/relationships/slide" Target="/ppt/slides/slide4.xml" Id="R3e83ef2fb20b4238" /><Relationship Type="http://schemas.openxmlformats.org/officeDocument/2006/relationships/slide" Target="/ppt/slides/slide5.xml" Id="R01f8ac2bcbd84177" /><Relationship Type="http://schemas.openxmlformats.org/officeDocument/2006/relationships/slide" Target="/ppt/slides/slide6.xml" Id="R90ecc00b4e014367" /><Relationship Type="http://schemas.openxmlformats.org/officeDocument/2006/relationships/slide" Target="/ppt/slides/slide7.xml" Id="Rd6814957171f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86608f422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d93921934f46" /><Relationship Type="http://schemas.openxmlformats.org/officeDocument/2006/relationships/theme" Target="/ppt/slideMasters/theme/theme1.xml" Id="Re7b0f5c5c4f7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bd9392193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cdd31bb6b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bc72ad5c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b008e5032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a212b23b0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7e27d03c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2c5c17a04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04816e9fe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NBI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3 149 209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NEDREJORD BJØRN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Tjersland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4407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NBI INVEST AS</a:t>
            </a:r>
          </a:p>
        </p:txBody>
      </p:sp>
    </p:spTree>
  </p:cSld>
  <p:clrMapOvr>
    <a:masterClrMapping xmlns:a="http://schemas.openxmlformats.org/drawingml/2006/main"/>
  </p:clrMapOvr>
</p:sld>
</file>