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37c37a44d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0b14cdebe4d4e"/>
  </p:sldMasterIdLst>
  <p:sldIdLst>
    <p:sldId xmlns:r="http://schemas.openxmlformats.org/officeDocument/2006/relationships" id="256" r:id="Rfab0e4d57e464815"/>
    <p:sldId xmlns:r="http://schemas.openxmlformats.org/officeDocument/2006/relationships" id="257" r:id="Rc84993b9d4b64fbd"/>
    <p:sldId xmlns:r="http://schemas.openxmlformats.org/officeDocument/2006/relationships" id="258" r:id="R33f15dd9bfee4d1f"/>
    <p:sldId xmlns:r="http://schemas.openxmlformats.org/officeDocument/2006/relationships" id="259" r:id="R53bd9ebabed14e52"/>
    <p:sldId xmlns:r="http://schemas.openxmlformats.org/officeDocument/2006/relationships" id="260" r:id="Rad4f4f89a85247f2"/>
    <p:sldId xmlns:r="http://schemas.openxmlformats.org/officeDocument/2006/relationships" id="261" r:id="R91854eb8d2b9491c"/>
    <p:sldId xmlns:r="http://schemas.openxmlformats.org/officeDocument/2006/relationships" id="262" r:id="Rf3a1099353dd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0b14cdebe4d4e" /><Relationship Type="http://schemas.openxmlformats.org/officeDocument/2006/relationships/slide" Target="/ppt/slides/slide1.xml" Id="Rfab0e4d57e464815" /><Relationship Type="http://schemas.openxmlformats.org/officeDocument/2006/relationships/slide" Target="/ppt/slides/slide2.xml" Id="Rc84993b9d4b64fbd" /><Relationship Type="http://schemas.openxmlformats.org/officeDocument/2006/relationships/slide" Target="/ppt/slides/slide3.xml" Id="R33f15dd9bfee4d1f" /><Relationship Type="http://schemas.openxmlformats.org/officeDocument/2006/relationships/slide" Target="/ppt/slides/slide4.xml" Id="R53bd9ebabed14e52" /><Relationship Type="http://schemas.openxmlformats.org/officeDocument/2006/relationships/slide" Target="/ppt/slides/slide5.xml" Id="Rad4f4f89a85247f2" /><Relationship Type="http://schemas.openxmlformats.org/officeDocument/2006/relationships/slide" Target="/ppt/slides/slide6.xml" Id="R91854eb8d2b9491c" /><Relationship Type="http://schemas.openxmlformats.org/officeDocument/2006/relationships/slide" Target="/ppt/slides/slide7.xml" Id="Rf3a1099353dd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3ef45878b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5e0a1a4046f8" /><Relationship Type="http://schemas.openxmlformats.org/officeDocument/2006/relationships/theme" Target="/ppt/slideMasters/theme/theme1.xml" Id="R9ef6c93cef98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05e0a1a40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688eb1a7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d215ce6f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db8116775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1f9d6fc2b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7489fba7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84cf2502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da71d88b3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ENTREPRENØR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ENTREPRENØR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−1 701 869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76 325 188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112 787 170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INVEST AS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ARNEMO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HAKAR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HOLDING AS</a:t>
            </a:r>
          </a:p>
        </p:txBody>
      </p:sp>
    </p:spTree>
  </p:cSld>
  <p:clrMapOvr>
    <a:masterClrMapping xmlns:a="http://schemas.openxmlformats.org/drawingml/2006/main"/>
  </p:clrMapOvr>
</p:sld>
</file>