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8743af501d46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e878c9f764fdc"/>
  </p:sldMasterIdLst>
  <p:sldIdLst>
    <p:sldId xmlns:r="http://schemas.openxmlformats.org/officeDocument/2006/relationships" id="256" r:id="Rabee0bf4a4674fb9"/>
    <p:sldId xmlns:r="http://schemas.openxmlformats.org/officeDocument/2006/relationships" id="257" r:id="Re2981716a6bd451b"/>
    <p:sldId xmlns:r="http://schemas.openxmlformats.org/officeDocument/2006/relationships" id="258" r:id="Rc75001092a7949af"/>
    <p:sldId xmlns:r="http://schemas.openxmlformats.org/officeDocument/2006/relationships" id="259" r:id="Re5f29507a8694bdc"/>
    <p:sldId xmlns:r="http://schemas.openxmlformats.org/officeDocument/2006/relationships" id="260" r:id="R4fd0a2a6265544cd"/>
    <p:sldId xmlns:r="http://schemas.openxmlformats.org/officeDocument/2006/relationships" id="261" r:id="Refeeb52f5da546c9"/>
    <p:sldId xmlns:r="http://schemas.openxmlformats.org/officeDocument/2006/relationships" id="262" r:id="R52b529ed2d5d42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e878c9f764fdc" /><Relationship Type="http://schemas.openxmlformats.org/officeDocument/2006/relationships/slide" Target="/ppt/slides/slide1.xml" Id="Rabee0bf4a4674fb9" /><Relationship Type="http://schemas.openxmlformats.org/officeDocument/2006/relationships/slide" Target="/ppt/slides/slide2.xml" Id="Re2981716a6bd451b" /><Relationship Type="http://schemas.openxmlformats.org/officeDocument/2006/relationships/slide" Target="/ppt/slides/slide3.xml" Id="Rc75001092a7949af" /><Relationship Type="http://schemas.openxmlformats.org/officeDocument/2006/relationships/slide" Target="/ppt/slides/slide4.xml" Id="Re5f29507a8694bdc" /><Relationship Type="http://schemas.openxmlformats.org/officeDocument/2006/relationships/slide" Target="/ppt/slides/slide5.xml" Id="R4fd0a2a6265544cd" /><Relationship Type="http://schemas.openxmlformats.org/officeDocument/2006/relationships/slide" Target="/ppt/slides/slide6.xml" Id="Refeeb52f5da546c9" /><Relationship Type="http://schemas.openxmlformats.org/officeDocument/2006/relationships/slide" Target="/ppt/slides/slide7.xml" Id="R52b529ed2d5d42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eec9cf195243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0ee8a46cb470d" /><Relationship Type="http://schemas.openxmlformats.org/officeDocument/2006/relationships/theme" Target="/ppt/slideMasters/theme/theme1.xml" Id="R0c4fe95d324443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50ee8a46cb47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2be8bd2b749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3d3e3388b4e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71c4c74de4f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70ec54064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b50518a5a49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2618dde494a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ed440499d40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SCHJØSUS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SCHJØSUS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SCHJØSUS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SCHJØSUS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SCHJØSUS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SCHJØSUS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1 819 233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SCHJØSUS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ANDRES SCHJØNHAUG SUSRUD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HELÉN SCHJØNHAUG SUSRUD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SCHJØSUS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Staudeveien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920 216 285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SCHJØSUS INVEST AS</a:t>
            </a:r>
          </a:p>
        </p:txBody>
      </p:sp>
    </p:spTree>
  </p:cSld>
  <p:clrMapOvr>
    <a:masterClrMapping xmlns:a="http://schemas.openxmlformats.org/drawingml/2006/main"/>
  </p:clrMapOvr>
</p:sld>
</file>