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f8b07c733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94f87452b4dae"/>
  </p:sldMasterIdLst>
  <p:sldIdLst>
    <p:sldId xmlns:r="http://schemas.openxmlformats.org/officeDocument/2006/relationships" id="256" r:id="Rb3102975604245f3"/>
    <p:sldId xmlns:r="http://schemas.openxmlformats.org/officeDocument/2006/relationships" id="257" r:id="R6cde6d543a0e45c1"/>
    <p:sldId xmlns:r="http://schemas.openxmlformats.org/officeDocument/2006/relationships" id="258" r:id="R6ed9deb4174b4df1"/>
    <p:sldId xmlns:r="http://schemas.openxmlformats.org/officeDocument/2006/relationships" id="259" r:id="R13e6b2d3bbd24f0e"/>
    <p:sldId xmlns:r="http://schemas.openxmlformats.org/officeDocument/2006/relationships" id="260" r:id="R4106e0bb22434baf"/>
    <p:sldId xmlns:r="http://schemas.openxmlformats.org/officeDocument/2006/relationships" id="261" r:id="R50c8bcd810a1478a"/>
    <p:sldId xmlns:r="http://schemas.openxmlformats.org/officeDocument/2006/relationships" id="262" r:id="R175a99f4b77f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94f87452b4dae" /><Relationship Type="http://schemas.openxmlformats.org/officeDocument/2006/relationships/slide" Target="/ppt/slides/slide1.xml" Id="Rb3102975604245f3" /><Relationship Type="http://schemas.openxmlformats.org/officeDocument/2006/relationships/slide" Target="/ppt/slides/slide2.xml" Id="R6cde6d543a0e45c1" /><Relationship Type="http://schemas.openxmlformats.org/officeDocument/2006/relationships/slide" Target="/ppt/slides/slide3.xml" Id="R6ed9deb4174b4df1" /><Relationship Type="http://schemas.openxmlformats.org/officeDocument/2006/relationships/slide" Target="/ppt/slides/slide4.xml" Id="R13e6b2d3bbd24f0e" /><Relationship Type="http://schemas.openxmlformats.org/officeDocument/2006/relationships/slide" Target="/ppt/slides/slide5.xml" Id="R4106e0bb22434baf" /><Relationship Type="http://schemas.openxmlformats.org/officeDocument/2006/relationships/slide" Target="/ppt/slides/slide6.xml" Id="R50c8bcd810a1478a" /><Relationship Type="http://schemas.openxmlformats.org/officeDocument/2006/relationships/slide" Target="/ppt/slides/slide7.xml" Id="R175a99f4b77f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0c1387cc74c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1d6bbda042ba" /><Relationship Type="http://schemas.openxmlformats.org/officeDocument/2006/relationships/theme" Target="/ppt/slideMasters/theme/theme1.xml" Id="Rb85715c0b829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b1d6bbda0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8d7d3e7f4a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9045ab82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37837d1e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a4180882749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2f5be055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3a34baca5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bc5ab12dd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