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b5f91c8b334b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2dee6164ad4927"/>
  </p:sldMasterIdLst>
  <p:sldIdLst>
    <p:sldId xmlns:r="http://schemas.openxmlformats.org/officeDocument/2006/relationships" id="256" r:id="R437703d748324af2"/>
    <p:sldId xmlns:r="http://schemas.openxmlformats.org/officeDocument/2006/relationships" id="257" r:id="Rbf29bf48bded48fc"/>
    <p:sldId xmlns:r="http://schemas.openxmlformats.org/officeDocument/2006/relationships" id="258" r:id="R337cf15151e743f5"/>
    <p:sldId xmlns:r="http://schemas.openxmlformats.org/officeDocument/2006/relationships" id="259" r:id="R46b96f0573244491"/>
    <p:sldId xmlns:r="http://schemas.openxmlformats.org/officeDocument/2006/relationships" id="260" r:id="R19a0c4ebe7664351"/>
    <p:sldId xmlns:r="http://schemas.openxmlformats.org/officeDocument/2006/relationships" id="261" r:id="R4a2b8c6fcc5b4b01"/>
    <p:sldId xmlns:r="http://schemas.openxmlformats.org/officeDocument/2006/relationships" id="262" r:id="R1d6ec061b8a74d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2dee6164ad4927" /><Relationship Type="http://schemas.openxmlformats.org/officeDocument/2006/relationships/slide" Target="/ppt/slides/slide1.xml" Id="R437703d748324af2" /><Relationship Type="http://schemas.openxmlformats.org/officeDocument/2006/relationships/slide" Target="/ppt/slides/slide2.xml" Id="Rbf29bf48bded48fc" /><Relationship Type="http://schemas.openxmlformats.org/officeDocument/2006/relationships/slide" Target="/ppt/slides/slide3.xml" Id="R337cf15151e743f5" /><Relationship Type="http://schemas.openxmlformats.org/officeDocument/2006/relationships/slide" Target="/ppt/slides/slide4.xml" Id="R46b96f0573244491" /><Relationship Type="http://schemas.openxmlformats.org/officeDocument/2006/relationships/slide" Target="/ppt/slides/slide5.xml" Id="R19a0c4ebe7664351" /><Relationship Type="http://schemas.openxmlformats.org/officeDocument/2006/relationships/slide" Target="/ppt/slides/slide6.xml" Id="R4a2b8c6fcc5b4b01" /><Relationship Type="http://schemas.openxmlformats.org/officeDocument/2006/relationships/slide" Target="/ppt/slides/slide7.xml" Id="R1d6ec061b8a74d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39496b84a544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fdfcde902472a" /><Relationship Type="http://schemas.openxmlformats.org/officeDocument/2006/relationships/theme" Target="/ppt/slideMasters/theme/theme1.xml" Id="Rbf988a926f8c4a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dfdfcde90247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053d435184e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aa006766741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fd12b6c7449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73468207c40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9bddd1a304d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66d521c9d4c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d79e4cce840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MGINVEST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MGINVEST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638 207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7 761 817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8 031 317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GJESTVANG MAGNHILD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Stensgata 36B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920 223 680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MGINVEST AS</a:t>
            </a:r>
          </a:p>
        </p:txBody>
      </p:sp>
    </p:spTree>
  </p:cSld>
  <p:clrMapOvr>
    <a:masterClrMapping xmlns:a="http://schemas.openxmlformats.org/drawingml/2006/main"/>
  </p:clrMapOvr>
</p:sld>
</file>