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a20cddfe4e46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108f3310f04533"/>
  </p:sldMasterIdLst>
  <p:sldIdLst>
    <p:sldId xmlns:r="http://schemas.openxmlformats.org/officeDocument/2006/relationships" id="256" r:id="Re5a5549f2b2645e4"/>
    <p:sldId xmlns:r="http://schemas.openxmlformats.org/officeDocument/2006/relationships" id="257" r:id="R4b8fe83405334996"/>
    <p:sldId xmlns:r="http://schemas.openxmlformats.org/officeDocument/2006/relationships" id="258" r:id="R74dfd8cb89054fe6"/>
    <p:sldId xmlns:r="http://schemas.openxmlformats.org/officeDocument/2006/relationships" id="259" r:id="R3bb463a0c6514b76"/>
    <p:sldId xmlns:r="http://schemas.openxmlformats.org/officeDocument/2006/relationships" id="260" r:id="Rd7eb922819f84d47"/>
    <p:sldId xmlns:r="http://schemas.openxmlformats.org/officeDocument/2006/relationships" id="261" r:id="Re7a93b46e18c4484"/>
    <p:sldId xmlns:r="http://schemas.openxmlformats.org/officeDocument/2006/relationships" id="262" r:id="R4293e85470194b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08f3310f04533" /><Relationship Type="http://schemas.openxmlformats.org/officeDocument/2006/relationships/slide" Target="/ppt/slides/slide1.xml" Id="Re5a5549f2b2645e4" /><Relationship Type="http://schemas.openxmlformats.org/officeDocument/2006/relationships/slide" Target="/ppt/slides/slide2.xml" Id="R4b8fe83405334996" /><Relationship Type="http://schemas.openxmlformats.org/officeDocument/2006/relationships/slide" Target="/ppt/slides/slide3.xml" Id="R74dfd8cb89054fe6" /><Relationship Type="http://schemas.openxmlformats.org/officeDocument/2006/relationships/slide" Target="/ppt/slides/slide4.xml" Id="R3bb463a0c6514b76" /><Relationship Type="http://schemas.openxmlformats.org/officeDocument/2006/relationships/slide" Target="/ppt/slides/slide5.xml" Id="Rd7eb922819f84d47" /><Relationship Type="http://schemas.openxmlformats.org/officeDocument/2006/relationships/slide" Target="/ppt/slides/slide6.xml" Id="Re7a93b46e18c4484" /><Relationship Type="http://schemas.openxmlformats.org/officeDocument/2006/relationships/slide" Target="/ppt/slides/slide7.xml" Id="R4293e85470194b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dbdb4a31d4e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44247dd954f8e" /><Relationship Type="http://schemas.openxmlformats.org/officeDocument/2006/relationships/theme" Target="/ppt/slideMasters/theme/theme1.xml" Id="R776a1a456f9943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c44247dd954f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ef61a699244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2384be07249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550a2ff754a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cfbc501eb4d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00dc6723040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8bcda6c1442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e97b16f1a40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BEWI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BEWI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5 332 000 000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BEKKEN INVEST AS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KASTOR INVEST HOLDING AS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BEWI INVEST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INVESTITUDE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 KAPITAL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3BH INVEST AS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920 225 268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 INVEST AS</a:t>
            </a:r>
          </a:p>
        </p:txBody>
      </p:sp>
    </p:spTree>
  </p:cSld>
  <p:clrMapOvr>
    <a:masterClrMapping xmlns:a="http://schemas.openxmlformats.org/drawingml/2006/main"/>
  </p:clrMapOvr>
</p:sld>
</file>